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6" r:id="rId4"/>
    <p:sldId id="267" r:id="rId5"/>
    <p:sldId id="268" r:id="rId6"/>
    <p:sldId id="269" r:id="rId7"/>
    <p:sldId id="264" r:id="rId8"/>
  </p:sldIdLst>
  <p:sldSz cx="31421388" cy="23566438"/>
  <p:notesSz cx="6858000" cy="9144000"/>
  <p:defaultTextStyle>
    <a:defPPr>
      <a:defRPr lang="nl-NL"/>
    </a:defPPr>
    <a:lvl1pPr marL="0" algn="l" defTabSz="1211306" rtl="0" eaLnBrk="1" latinLnBrk="0" hangingPunct="1">
      <a:defRPr sz="2384" kern="1200">
        <a:solidFill>
          <a:schemeClr val="tx1"/>
        </a:solidFill>
        <a:latin typeface="+mn-lt"/>
        <a:ea typeface="+mn-ea"/>
        <a:cs typeface="+mn-cs"/>
      </a:defRPr>
    </a:lvl1pPr>
    <a:lvl2pPr marL="605653" algn="l" defTabSz="1211306" rtl="0" eaLnBrk="1" latinLnBrk="0" hangingPunct="1">
      <a:defRPr sz="2384" kern="1200">
        <a:solidFill>
          <a:schemeClr val="tx1"/>
        </a:solidFill>
        <a:latin typeface="+mn-lt"/>
        <a:ea typeface="+mn-ea"/>
        <a:cs typeface="+mn-cs"/>
      </a:defRPr>
    </a:lvl2pPr>
    <a:lvl3pPr marL="1211306" algn="l" defTabSz="1211306" rtl="0" eaLnBrk="1" latinLnBrk="0" hangingPunct="1">
      <a:defRPr sz="2384" kern="1200">
        <a:solidFill>
          <a:schemeClr val="tx1"/>
        </a:solidFill>
        <a:latin typeface="+mn-lt"/>
        <a:ea typeface="+mn-ea"/>
        <a:cs typeface="+mn-cs"/>
      </a:defRPr>
    </a:lvl3pPr>
    <a:lvl4pPr marL="1816959" algn="l" defTabSz="1211306" rtl="0" eaLnBrk="1" latinLnBrk="0" hangingPunct="1">
      <a:defRPr sz="2384" kern="1200">
        <a:solidFill>
          <a:schemeClr val="tx1"/>
        </a:solidFill>
        <a:latin typeface="+mn-lt"/>
        <a:ea typeface="+mn-ea"/>
        <a:cs typeface="+mn-cs"/>
      </a:defRPr>
    </a:lvl4pPr>
    <a:lvl5pPr marL="2422611" algn="l" defTabSz="1211306" rtl="0" eaLnBrk="1" latinLnBrk="0" hangingPunct="1">
      <a:defRPr sz="2384" kern="1200">
        <a:solidFill>
          <a:schemeClr val="tx1"/>
        </a:solidFill>
        <a:latin typeface="+mn-lt"/>
        <a:ea typeface="+mn-ea"/>
        <a:cs typeface="+mn-cs"/>
      </a:defRPr>
    </a:lvl5pPr>
    <a:lvl6pPr marL="3028264" algn="l" defTabSz="1211306" rtl="0" eaLnBrk="1" latinLnBrk="0" hangingPunct="1">
      <a:defRPr sz="2384" kern="1200">
        <a:solidFill>
          <a:schemeClr val="tx1"/>
        </a:solidFill>
        <a:latin typeface="+mn-lt"/>
        <a:ea typeface="+mn-ea"/>
        <a:cs typeface="+mn-cs"/>
      </a:defRPr>
    </a:lvl6pPr>
    <a:lvl7pPr marL="3633917" algn="l" defTabSz="1211306" rtl="0" eaLnBrk="1" latinLnBrk="0" hangingPunct="1">
      <a:defRPr sz="2384" kern="1200">
        <a:solidFill>
          <a:schemeClr val="tx1"/>
        </a:solidFill>
        <a:latin typeface="+mn-lt"/>
        <a:ea typeface="+mn-ea"/>
        <a:cs typeface="+mn-cs"/>
      </a:defRPr>
    </a:lvl7pPr>
    <a:lvl8pPr marL="4239570" algn="l" defTabSz="1211306" rtl="0" eaLnBrk="1" latinLnBrk="0" hangingPunct="1">
      <a:defRPr sz="2384" kern="1200">
        <a:solidFill>
          <a:schemeClr val="tx1"/>
        </a:solidFill>
        <a:latin typeface="+mn-lt"/>
        <a:ea typeface="+mn-ea"/>
        <a:cs typeface="+mn-cs"/>
      </a:defRPr>
    </a:lvl8pPr>
    <a:lvl9pPr marL="4845223" algn="l" defTabSz="1211306" rtl="0" eaLnBrk="1" latinLnBrk="0" hangingPunct="1">
      <a:defRPr sz="23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20" d="100"/>
          <a:sy n="20" d="100"/>
        </p:scale>
        <p:origin x="1280" y="1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xmlns="" id="{2461DD17-BC95-4E5E-951D-EA124E4D28CF}"/>
              </a:ext>
            </a:extLst>
          </p:cNvPr>
          <p:cNvSpPr/>
          <p:nvPr userDrawn="1"/>
        </p:nvSpPr>
        <p:spPr>
          <a:xfrm>
            <a:off x="4" y="5809787"/>
            <a:ext cx="31421388" cy="12257818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144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389997" y="7397979"/>
            <a:ext cx="22641400" cy="6251648"/>
          </a:xfrm>
        </p:spPr>
        <p:txBody>
          <a:bodyPr anchor="ctr" anchorCtr="0">
            <a:normAutofit/>
          </a:bodyPr>
          <a:lstStyle>
            <a:lvl1pPr algn="ctr">
              <a:defRPr sz="10308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3FE2-D613-457F-959D-D3E805E0D4C3}" type="datetimeFigureOut">
              <a:rPr lang="nl-NL" smtClean="0"/>
              <a:t>11-12-2020</a:t>
            </a:fld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960-B45A-44EC-96A3-8146AF6D2346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Ondertitel 2">
            <a:extLst>
              <a:ext uri="{FF2B5EF4-FFF2-40B4-BE49-F238E27FC236}">
                <a16:creationId xmlns:a16="http://schemas.microsoft.com/office/drawing/2014/main" xmlns="" id="{37BCA51B-237E-4529-961B-04F62CDEC4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9997" y="15899112"/>
            <a:ext cx="22641400" cy="1212173"/>
          </a:xfrm>
        </p:spPr>
        <p:txBody>
          <a:bodyPr/>
          <a:lstStyle>
            <a:lvl1pPr marL="0" indent="0" algn="ctr">
              <a:buNone/>
              <a:defRPr sz="4639"/>
            </a:lvl1pPr>
            <a:lvl2pPr marL="1178248" indent="0" algn="ctr">
              <a:buNone/>
              <a:defRPr sz="5153"/>
            </a:lvl2pPr>
            <a:lvl3pPr marL="2356497" indent="0" algn="ctr">
              <a:buNone/>
              <a:defRPr sz="4639"/>
            </a:lvl3pPr>
            <a:lvl4pPr marL="3534745" indent="0" algn="ctr">
              <a:buNone/>
              <a:defRPr sz="4124"/>
            </a:lvl4pPr>
            <a:lvl5pPr marL="4712993" indent="0" algn="ctr">
              <a:buNone/>
              <a:defRPr sz="4124"/>
            </a:lvl5pPr>
            <a:lvl6pPr marL="5891242" indent="0" algn="ctr">
              <a:buNone/>
              <a:defRPr sz="4124"/>
            </a:lvl6pPr>
            <a:lvl7pPr marL="7069490" indent="0" algn="ctr">
              <a:buNone/>
              <a:defRPr sz="4124"/>
            </a:lvl7pPr>
            <a:lvl8pPr marL="8247736" indent="0" algn="ctr">
              <a:buNone/>
              <a:defRPr sz="4124"/>
            </a:lvl8pPr>
            <a:lvl9pPr marL="9425984" indent="0" algn="ctr">
              <a:buNone/>
              <a:defRPr sz="4124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pic>
        <p:nvPicPr>
          <p:cNvPr id="5" name="Afbeelding 4" descr="Afbeelding met object, klok, monitor, zitten&#10;&#10;Automatisch gegenereerde beschrijving">
            <a:extLst>
              <a:ext uri="{FF2B5EF4-FFF2-40B4-BE49-F238E27FC236}">
                <a16:creationId xmlns:a16="http://schemas.microsoft.com/office/drawing/2014/main" xmlns="" id="{112900FA-BE6C-4A1B-B304-F5354EC2FF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9631" y="1499240"/>
            <a:ext cx="3430434" cy="333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659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/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xmlns="" id="{9A9F9803-672C-4E53-A340-E9C3C6FD736D}"/>
              </a:ext>
            </a:extLst>
          </p:cNvPr>
          <p:cNvSpPr/>
          <p:nvPr userDrawn="1"/>
        </p:nvSpPr>
        <p:spPr>
          <a:xfrm>
            <a:off x="2" y="2"/>
            <a:ext cx="31421392" cy="2356643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144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3FE2-D613-457F-959D-D3E805E0D4C3}" type="datetimeFigureOut">
              <a:rPr lang="nl-NL" smtClean="0"/>
              <a:t>11-12-2020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960-B45A-44EC-96A3-8146AF6D2346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media 2">
            <a:extLst>
              <a:ext uri="{FF2B5EF4-FFF2-40B4-BE49-F238E27FC236}">
                <a16:creationId xmlns:a16="http://schemas.microsoft.com/office/drawing/2014/main" xmlns="" id="{58024E05-6F86-4F54-A2BD-69A80D51214F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2892196" y="3382223"/>
            <a:ext cx="25657083" cy="17074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nl-NL" smtClean="0"/>
              <a:t>Klik op het pictogram als u media wilt toevoegen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2070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xmlns="" id="{1328C7A6-1B3B-4A8E-947C-9BD4E7E7C845}"/>
              </a:ext>
            </a:extLst>
          </p:cNvPr>
          <p:cNvSpPr/>
          <p:nvPr userDrawn="1"/>
        </p:nvSpPr>
        <p:spPr>
          <a:xfrm>
            <a:off x="4" y="5809787"/>
            <a:ext cx="31421388" cy="12257818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144"/>
          </a:p>
        </p:txBody>
      </p:sp>
      <p:sp>
        <p:nvSpPr>
          <p:cNvPr id="13" name="Ondertitel 2">
            <a:extLst>
              <a:ext uri="{FF2B5EF4-FFF2-40B4-BE49-F238E27FC236}">
                <a16:creationId xmlns:a16="http://schemas.microsoft.com/office/drawing/2014/main" xmlns="" id="{9B37296F-AC06-403C-A7F6-900614D330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9997" y="15899112"/>
            <a:ext cx="22641400" cy="1212173"/>
          </a:xfrm>
        </p:spPr>
        <p:txBody>
          <a:bodyPr/>
          <a:lstStyle>
            <a:lvl1pPr marL="0" indent="0" algn="ctr">
              <a:buNone/>
              <a:defRPr sz="4639"/>
            </a:lvl1pPr>
            <a:lvl2pPr marL="1178248" indent="0" algn="ctr">
              <a:buNone/>
              <a:defRPr sz="5153"/>
            </a:lvl2pPr>
            <a:lvl3pPr marL="2356497" indent="0" algn="ctr">
              <a:buNone/>
              <a:defRPr sz="4639"/>
            </a:lvl3pPr>
            <a:lvl4pPr marL="3534745" indent="0" algn="ctr">
              <a:buNone/>
              <a:defRPr sz="4124"/>
            </a:lvl4pPr>
            <a:lvl5pPr marL="4712993" indent="0" algn="ctr">
              <a:buNone/>
              <a:defRPr sz="4124"/>
            </a:lvl5pPr>
            <a:lvl6pPr marL="5891242" indent="0" algn="ctr">
              <a:buNone/>
              <a:defRPr sz="4124"/>
            </a:lvl6pPr>
            <a:lvl7pPr marL="7069490" indent="0" algn="ctr">
              <a:buNone/>
              <a:defRPr sz="4124"/>
            </a:lvl7pPr>
            <a:lvl8pPr marL="8247736" indent="0" algn="ctr">
              <a:buNone/>
              <a:defRPr sz="4124"/>
            </a:lvl8pPr>
            <a:lvl9pPr marL="9425984" indent="0" algn="ctr">
              <a:buNone/>
              <a:defRPr sz="4124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pic>
        <p:nvPicPr>
          <p:cNvPr id="6" name="Afbeelding 5" descr="Afbeelding met object, klok, monitor, zitten&#10;&#10;Automatisch gegenereerde beschrijving">
            <a:extLst>
              <a:ext uri="{FF2B5EF4-FFF2-40B4-BE49-F238E27FC236}">
                <a16:creationId xmlns:a16="http://schemas.microsoft.com/office/drawing/2014/main" xmlns="" id="{5070A283-7014-4C6B-9726-BDD52F5679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9631" y="1499240"/>
            <a:ext cx="3430434" cy="333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58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dia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xmlns="" id="{FCCB03E8-A4C0-4403-9E3B-B72336D4A65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" y="5809788"/>
            <a:ext cx="31421388" cy="12257822"/>
          </a:xfrm>
          <a:solidFill>
            <a:schemeClr val="bg2"/>
          </a:solidFill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3" name="Ondertitel 2">
            <a:extLst>
              <a:ext uri="{FF2B5EF4-FFF2-40B4-BE49-F238E27FC236}">
                <a16:creationId xmlns:a16="http://schemas.microsoft.com/office/drawing/2014/main" xmlns="" id="{9B37296F-AC06-403C-A7F6-900614D330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9997" y="15899112"/>
            <a:ext cx="22641400" cy="1212173"/>
          </a:xfrm>
        </p:spPr>
        <p:txBody>
          <a:bodyPr/>
          <a:lstStyle>
            <a:lvl1pPr marL="0" indent="0" algn="ctr">
              <a:buNone/>
              <a:defRPr sz="4639"/>
            </a:lvl1pPr>
            <a:lvl2pPr marL="1178248" indent="0" algn="ctr">
              <a:buNone/>
              <a:defRPr sz="5153"/>
            </a:lvl2pPr>
            <a:lvl3pPr marL="2356497" indent="0" algn="ctr">
              <a:buNone/>
              <a:defRPr sz="4639"/>
            </a:lvl3pPr>
            <a:lvl4pPr marL="3534745" indent="0" algn="ctr">
              <a:buNone/>
              <a:defRPr sz="4124"/>
            </a:lvl4pPr>
            <a:lvl5pPr marL="4712993" indent="0" algn="ctr">
              <a:buNone/>
              <a:defRPr sz="4124"/>
            </a:lvl5pPr>
            <a:lvl6pPr marL="5891242" indent="0" algn="ctr">
              <a:buNone/>
              <a:defRPr sz="4124"/>
            </a:lvl6pPr>
            <a:lvl7pPr marL="7069490" indent="0" algn="ctr">
              <a:buNone/>
              <a:defRPr sz="4124"/>
            </a:lvl7pPr>
            <a:lvl8pPr marL="8247736" indent="0" algn="ctr">
              <a:buNone/>
              <a:defRPr sz="4124"/>
            </a:lvl8pPr>
            <a:lvl9pPr marL="9425984" indent="0" algn="ctr">
              <a:buNone/>
              <a:defRPr sz="4124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pic>
        <p:nvPicPr>
          <p:cNvPr id="5" name="Afbeelding 4" descr="Afbeelding met object, klok, monitor, zitten&#10;&#10;Automatisch gegenereerde beschrijving">
            <a:extLst>
              <a:ext uri="{FF2B5EF4-FFF2-40B4-BE49-F238E27FC236}">
                <a16:creationId xmlns:a16="http://schemas.microsoft.com/office/drawing/2014/main" xmlns="" id="{D45BF852-8637-40B6-B4EE-F53323D9A1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9631" y="1499240"/>
            <a:ext cx="3430434" cy="333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967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3FE2-D613-457F-959D-D3E805E0D4C3}" type="datetimeFigureOut">
              <a:rPr lang="nl-NL" smtClean="0"/>
              <a:t>11-12-2020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960-B45A-44EC-96A3-8146AF6D23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9759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3FE2-D613-457F-959D-D3E805E0D4C3}" type="datetimeFigureOut">
              <a:rPr lang="nl-NL" smtClean="0"/>
              <a:t>11-12-2020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960-B45A-44EC-96A3-8146AF6D23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2668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xmlns="" id="{651B567D-F6C7-4677-83F6-2014724ABF7F}"/>
              </a:ext>
            </a:extLst>
          </p:cNvPr>
          <p:cNvSpPr/>
          <p:nvPr userDrawn="1"/>
        </p:nvSpPr>
        <p:spPr>
          <a:xfrm>
            <a:off x="12989163" y="2"/>
            <a:ext cx="18432229" cy="23566438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144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73241" y="1254698"/>
            <a:ext cx="15187926" cy="4555088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073241" y="6273475"/>
            <a:ext cx="15187926" cy="14952689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3FE2-D613-457F-959D-D3E805E0D4C3}" type="datetimeFigureOut">
              <a:rPr lang="nl-NL" smtClean="0"/>
              <a:t>11-12-2020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960-B45A-44EC-96A3-8146AF6D2346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xmlns="" id="{56A74267-7C21-40F8-AE47-A57ED712022B}"/>
              </a:ext>
            </a:extLst>
          </p:cNvPr>
          <p:cNvSpPr/>
          <p:nvPr userDrawn="1"/>
        </p:nvSpPr>
        <p:spPr>
          <a:xfrm>
            <a:off x="1" y="2"/>
            <a:ext cx="3472893" cy="23566438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144"/>
          </a:p>
        </p:txBody>
      </p:sp>
    </p:spTree>
    <p:extLst>
      <p:ext uri="{BB962C8B-B14F-4D97-AF65-F5344CB8AC3E}">
        <p14:creationId xmlns:p14="http://schemas.microsoft.com/office/powerpoint/2010/main" val="4271373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bject en foto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xmlns="" id="{651B567D-F6C7-4677-83F6-2014724ABF7F}"/>
              </a:ext>
            </a:extLst>
          </p:cNvPr>
          <p:cNvSpPr/>
          <p:nvPr userDrawn="1"/>
        </p:nvSpPr>
        <p:spPr>
          <a:xfrm>
            <a:off x="12989163" y="2"/>
            <a:ext cx="18432229" cy="23566438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144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73241" y="1254698"/>
            <a:ext cx="15187926" cy="4555088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073241" y="6273475"/>
            <a:ext cx="15187926" cy="14952689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3FE2-D613-457F-959D-D3E805E0D4C3}" type="datetimeFigureOut">
              <a:rPr lang="nl-NL" smtClean="0"/>
              <a:t>11-12-2020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960-B45A-44EC-96A3-8146AF6D2346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xmlns="" id="{56A74267-7C21-40F8-AE47-A57ED712022B}"/>
              </a:ext>
            </a:extLst>
          </p:cNvPr>
          <p:cNvSpPr/>
          <p:nvPr userDrawn="1"/>
        </p:nvSpPr>
        <p:spPr>
          <a:xfrm>
            <a:off x="1" y="2"/>
            <a:ext cx="3472893" cy="23566438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144"/>
          </a:p>
        </p:txBody>
      </p:sp>
      <p:sp>
        <p:nvSpPr>
          <p:cNvPr id="12" name="Tijdelijke aanduiding voor afbeelding 10"/>
          <p:cNvSpPr>
            <a:spLocks noGrp="1"/>
          </p:cNvSpPr>
          <p:nvPr>
            <p:ph type="pic" sz="quarter" idx="13"/>
          </p:nvPr>
        </p:nvSpPr>
        <p:spPr>
          <a:xfrm>
            <a:off x="2379177" y="6273475"/>
            <a:ext cx="10608812" cy="9393845"/>
          </a:xfrm>
          <a:solidFill>
            <a:schemeClr val="bg2"/>
          </a:solidFill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73715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bject en foto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xmlns="" id="{56A74267-7C21-40F8-AE47-A57ED712022B}"/>
              </a:ext>
            </a:extLst>
          </p:cNvPr>
          <p:cNvSpPr/>
          <p:nvPr userDrawn="1"/>
        </p:nvSpPr>
        <p:spPr>
          <a:xfrm>
            <a:off x="3505283" y="2"/>
            <a:ext cx="9451490" cy="23566438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144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81285" y="1254698"/>
            <a:ext cx="7733657" cy="4555088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381285" y="6273475"/>
            <a:ext cx="7733657" cy="14952689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3FE2-D613-457F-959D-D3E805E0D4C3}" type="datetimeFigureOut">
              <a:rPr lang="nl-NL" smtClean="0"/>
              <a:t>11-12-2020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960-B45A-44EC-96A3-8146AF6D2346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ijdelijke aanduiding voor afbeelding 10"/>
          <p:cNvSpPr>
            <a:spLocks noGrp="1"/>
          </p:cNvSpPr>
          <p:nvPr>
            <p:ph type="pic" sz="quarter" idx="13"/>
          </p:nvPr>
        </p:nvSpPr>
        <p:spPr>
          <a:xfrm>
            <a:off x="16278042" y="9052898"/>
            <a:ext cx="12942912" cy="11495778"/>
          </a:xfrm>
          <a:solidFill>
            <a:schemeClr val="bg2"/>
          </a:solidFill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666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bject en foto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xmlns="" id="{56A74267-7C21-40F8-AE47-A57ED712022B}"/>
              </a:ext>
            </a:extLst>
          </p:cNvPr>
          <p:cNvSpPr/>
          <p:nvPr userDrawn="1"/>
        </p:nvSpPr>
        <p:spPr>
          <a:xfrm>
            <a:off x="3505283" y="2"/>
            <a:ext cx="9451490" cy="23566438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144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81285" y="1254698"/>
            <a:ext cx="7733657" cy="4555088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381285" y="6273475"/>
            <a:ext cx="7733657" cy="14952689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3FE2-D613-457F-959D-D3E805E0D4C3}" type="datetimeFigureOut">
              <a:rPr lang="nl-NL" smtClean="0"/>
              <a:t>11-12-2020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960-B45A-44EC-96A3-8146AF6D2346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xmlns="" id="{D8407C64-E57E-4A25-8603-C210C3304F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470904" y="1845490"/>
            <a:ext cx="17784539" cy="19380675"/>
          </a:xfrm>
          <a:solidFill>
            <a:schemeClr val="bg2"/>
          </a:solidFill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929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xmlns="" id="{56A74267-7C21-40F8-AE47-A57ED712022B}"/>
              </a:ext>
            </a:extLst>
          </p:cNvPr>
          <p:cNvSpPr/>
          <p:nvPr userDrawn="1"/>
        </p:nvSpPr>
        <p:spPr>
          <a:xfrm>
            <a:off x="4" y="5809787"/>
            <a:ext cx="31421388" cy="14886893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144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81283" y="1254698"/>
            <a:ext cx="23484747" cy="4555088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381285" y="6273474"/>
            <a:ext cx="7733657" cy="1442320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3FE2-D613-457F-959D-D3E805E0D4C3}" type="datetimeFigureOut">
              <a:rPr lang="nl-NL" smtClean="0"/>
              <a:t>11-12-2020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960-B45A-44EC-96A3-8146AF6D2346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3"/>
          </p:nvPr>
        </p:nvSpPr>
        <p:spPr>
          <a:xfrm>
            <a:off x="15710696" y="6262231"/>
            <a:ext cx="13926875" cy="14423536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9981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xmlns="" id="{56A74267-7C21-40F8-AE47-A57ED712022B}"/>
              </a:ext>
            </a:extLst>
          </p:cNvPr>
          <p:cNvSpPr/>
          <p:nvPr userDrawn="1"/>
        </p:nvSpPr>
        <p:spPr>
          <a:xfrm>
            <a:off x="18497010" y="2"/>
            <a:ext cx="9451490" cy="23566438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144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81280" y="1254698"/>
            <a:ext cx="23567213" cy="4555088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3FE2-D613-457F-959D-D3E805E0D4C3}" type="datetimeFigureOut">
              <a:rPr lang="nl-NL" smtClean="0"/>
              <a:t>11-12-2020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960-B45A-44EC-96A3-8146AF6D2346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ijdelijke aanduiding voor afbeelding 10"/>
          <p:cNvSpPr>
            <a:spLocks noGrp="1"/>
          </p:cNvSpPr>
          <p:nvPr>
            <p:ph type="pic" sz="quarter" idx="13"/>
          </p:nvPr>
        </p:nvSpPr>
        <p:spPr>
          <a:xfrm>
            <a:off x="4381279" y="6273475"/>
            <a:ext cx="18321780" cy="14952689"/>
          </a:xfrm>
          <a:solidFill>
            <a:schemeClr val="bg2"/>
          </a:solidFill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4" hasCustomPrompt="1"/>
          </p:nvPr>
        </p:nvSpPr>
        <p:spPr>
          <a:xfrm>
            <a:off x="18817630" y="21684396"/>
            <a:ext cx="3885431" cy="1882040"/>
          </a:xfrm>
        </p:spPr>
        <p:txBody>
          <a:bodyPr>
            <a:noAutofit/>
          </a:bodyPr>
          <a:lstStyle>
            <a:lvl1pPr marL="0" indent="0">
              <a:buNone/>
              <a:defRPr sz="3092"/>
            </a:lvl1pPr>
          </a:lstStyle>
          <a:p>
            <a:pPr lvl="0"/>
            <a:r>
              <a:rPr lang="nl-NL" dirty="0"/>
              <a:t>Bijschrift</a:t>
            </a:r>
          </a:p>
        </p:txBody>
      </p:sp>
    </p:spTree>
    <p:extLst>
      <p:ext uri="{BB962C8B-B14F-4D97-AF65-F5344CB8AC3E}">
        <p14:creationId xmlns:p14="http://schemas.microsoft.com/office/powerpoint/2010/main" val="2753081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xmlns="" id="{9A9F9803-672C-4E53-A340-E9C3C6FD736D}"/>
              </a:ext>
            </a:extLst>
          </p:cNvPr>
          <p:cNvSpPr/>
          <p:nvPr userDrawn="1"/>
        </p:nvSpPr>
        <p:spPr>
          <a:xfrm>
            <a:off x="11514064" y="2"/>
            <a:ext cx="19907330" cy="23566438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144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3FE2-D613-457F-959D-D3E805E0D4C3}" type="datetimeFigureOut">
              <a:rPr lang="nl-NL" smtClean="0"/>
              <a:t>11-12-2020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960-B45A-44EC-96A3-8146AF6D2346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ijdelijke aanduiding voor afbeelding 10">
            <a:extLst>
              <a:ext uri="{FF2B5EF4-FFF2-40B4-BE49-F238E27FC236}">
                <a16:creationId xmlns:a16="http://schemas.microsoft.com/office/drawing/2014/main" xmlns="" id="{1FE25A27-DFC3-49A0-BEC3-FB54B71BCC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793841" y="3429461"/>
            <a:ext cx="13787538" cy="17056064"/>
          </a:xfrm>
          <a:solidFill>
            <a:schemeClr val="bg2"/>
          </a:solidFill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xmlns="" id="{B84D55F9-BA8E-485E-A85B-29C2C1234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286" y="1254696"/>
            <a:ext cx="6653836" cy="19230826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5496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xmlns="" id="{9A9F9803-672C-4E53-A340-E9C3C6FD736D}"/>
              </a:ext>
            </a:extLst>
          </p:cNvPr>
          <p:cNvSpPr/>
          <p:nvPr userDrawn="1"/>
        </p:nvSpPr>
        <p:spPr>
          <a:xfrm>
            <a:off x="2" y="2"/>
            <a:ext cx="31421392" cy="23566438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144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3FE2-D613-457F-959D-D3E805E0D4C3}" type="datetimeFigureOut">
              <a:rPr lang="nl-NL" smtClean="0"/>
              <a:t>11-12-2020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960-B45A-44EC-96A3-8146AF6D2346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ijdelijke aanduiding voor afbeelding 10">
            <a:extLst>
              <a:ext uri="{FF2B5EF4-FFF2-40B4-BE49-F238E27FC236}">
                <a16:creationId xmlns:a16="http://schemas.microsoft.com/office/drawing/2014/main" xmlns="" id="{1FE25A27-DFC3-49A0-BEC3-FB54B71BCC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40014" y="3429461"/>
            <a:ext cx="25741366" cy="17056064"/>
          </a:xfrm>
          <a:solidFill>
            <a:schemeClr val="bg2"/>
          </a:solidFill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7177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xmlns="" id="{47D25395-8ED1-4255-A450-7460E5CDBC73}"/>
              </a:ext>
            </a:extLst>
          </p:cNvPr>
          <p:cNvPicPr>
            <a:picLocks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2"/>
            <a:ext cx="31424479" cy="23566438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2160221" y="1254698"/>
            <a:ext cx="27100948" cy="455508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160221" y="6273475"/>
            <a:ext cx="27100948" cy="149526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376395" y="21986676"/>
            <a:ext cx="6189307" cy="125469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3092">
                <a:solidFill>
                  <a:schemeClr val="tx1"/>
                </a:solidFill>
              </a:defRPr>
            </a:lvl1pPr>
          </a:lstStyle>
          <a:p>
            <a:fld id="{CBDF3FE2-D613-457F-959D-D3E805E0D4C3}" type="datetimeFigureOut">
              <a:rPr lang="nl-NL" smtClean="0"/>
              <a:pPr/>
              <a:t>11-12-2020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0408337" y="21986676"/>
            <a:ext cx="10604719" cy="125469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3092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2191354" y="21986676"/>
            <a:ext cx="7069813" cy="125469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3092">
                <a:solidFill>
                  <a:schemeClr val="tx1"/>
                </a:solidFill>
              </a:defRPr>
            </a:lvl1pPr>
          </a:lstStyle>
          <a:p>
            <a:fld id="{3A247960-B45A-44EC-96A3-8146AF6D234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5778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5" r:id="rId5"/>
    <p:sldLayoutId id="2147483663" r:id="rId6"/>
    <p:sldLayoutId id="2147483664" r:id="rId7"/>
    <p:sldLayoutId id="2147483666" r:id="rId8"/>
    <p:sldLayoutId id="2147483667" r:id="rId9"/>
    <p:sldLayoutId id="2147483668" r:id="rId10"/>
    <p:sldLayoutId id="2147483670" r:id="rId11"/>
    <p:sldLayoutId id="2147483669" r:id="rId12"/>
    <p:sldLayoutId id="2147483654" r:id="rId13"/>
    <p:sldLayoutId id="2147483655" r:id="rId14"/>
  </p:sldLayoutIdLst>
  <p:txStyles>
    <p:titleStyle>
      <a:lvl1pPr algn="l" defTabSz="2356497" rtl="0" eaLnBrk="1" latinLnBrk="0" hangingPunct="1">
        <a:lnSpc>
          <a:spcPct val="90000"/>
        </a:lnSpc>
        <a:spcBef>
          <a:spcPct val="0"/>
        </a:spcBef>
        <a:buNone/>
        <a:defRPr sz="7216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878" indent="-463878" algn="l" defTabSz="2356497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4124" kern="1200">
          <a:solidFill>
            <a:schemeClr val="tx1"/>
          </a:solidFill>
          <a:latin typeface="+mn-lt"/>
          <a:ea typeface="+mn-ea"/>
          <a:cs typeface="+mn-cs"/>
        </a:defRPr>
      </a:lvl1pPr>
      <a:lvl2pPr marL="927754" indent="-463878" algn="l" defTabSz="2356497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4124" kern="1200">
          <a:solidFill>
            <a:schemeClr val="tx1"/>
          </a:solidFill>
          <a:latin typeface="+mn-lt"/>
          <a:ea typeface="+mn-ea"/>
          <a:cs typeface="+mn-cs"/>
        </a:defRPr>
      </a:lvl2pPr>
      <a:lvl3pPr marL="1391632" indent="-463878" algn="l" defTabSz="2356497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4124" kern="1200">
          <a:solidFill>
            <a:schemeClr val="tx1"/>
          </a:solidFill>
          <a:latin typeface="+mn-lt"/>
          <a:ea typeface="+mn-ea"/>
          <a:cs typeface="+mn-cs"/>
        </a:defRPr>
      </a:lvl3pPr>
      <a:lvl4pPr marL="1855510" indent="-463878" algn="l" defTabSz="2356497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4124" kern="1200">
          <a:solidFill>
            <a:schemeClr val="tx1"/>
          </a:solidFill>
          <a:latin typeface="+mn-lt"/>
          <a:ea typeface="+mn-ea"/>
          <a:cs typeface="+mn-cs"/>
        </a:defRPr>
      </a:lvl4pPr>
      <a:lvl5pPr marL="2319386" indent="-463878" algn="l" defTabSz="2356497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4124" kern="1200">
          <a:solidFill>
            <a:schemeClr val="tx1"/>
          </a:solidFill>
          <a:latin typeface="+mn-lt"/>
          <a:ea typeface="+mn-ea"/>
          <a:cs typeface="+mn-cs"/>
        </a:defRPr>
      </a:lvl5pPr>
      <a:lvl6pPr marL="6480365" indent="-589123" algn="l" defTabSz="2356497" rtl="0" eaLnBrk="1" latinLnBrk="0" hangingPunct="1">
        <a:lnSpc>
          <a:spcPct val="90000"/>
        </a:lnSpc>
        <a:spcBef>
          <a:spcPts val="1289"/>
        </a:spcBef>
        <a:buFont typeface="Arial" panose="020B0604020202020204" pitchFamily="34" charset="0"/>
        <a:buChar char="•"/>
        <a:defRPr sz="4639" kern="1200">
          <a:solidFill>
            <a:schemeClr val="tx1"/>
          </a:solidFill>
          <a:latin typeface="+mn-lt"/>
          <a:ea typeface="+mn-ea"/>
          <a:cs typeface="+mn-cs"/>
        </a:defRPr>
      </a:lvl6pPr>
      <a:lvl7pPr marL="7658614" indent="-589123" algn="l" defTabSz="2356497" rtl="0" eaLnBrk="1" latinLnBrk="0" hangingPunct="1">
        <a:lnSpc>
          <a:spcPct val="90000"/>
        </a:lnSpc>
        <a:spcBef>
          <a:spcPts val="1289"/>
        </a:spcBef>
        <a:buFont typeface="Arial" panose="020B0604020202020204" pitchFamily="34" charset="0"/>
        <a:buChar char="•"/>
        <a:defRPr sz="4639" kern="1200">
          <a:solidFill>
            <a:schemeClr val="tx1"/>
          </a:solidFill>
          <a:latin typeface="+mn-lt"/>
          <a:ea typeface="+mn-ea"/>
          <a:cs typeface="+mn-cs"/>
        </a:defRPr>
      </a:lvl7pPr>
      <a:lvl8pPr marL="8836862" indent="-589123" algn="l" defTabSz="2356497" rtl="0" eaLnBrk="1" latinLnBrk="0" hangingPunct="1">
        <a:lnSpc>
          <a:spcPct val="90000"/>
        </a:lnSpc>
        <a:spcBef>
          <a:spcPts val="1289"/>
        </a:spcBef>
        <a:buFont typeface="Arial" panose="020B0604020202020204" pitchFamily="34" charset="0"/>
        <a:buChar char="•"/>
        <a:defRPr sz="4639" kern="1200">
          <a:solidFill>
            <a:schemeClr val="tx1"/>
          </a:solidFill>
          <a:latin typeface="+mn-lt"/>
          <a:ea typeface="+mn-ea"/>
          <a:cs typeface="+mn-cs"/>
        </a:defRPr>
      </a:lvl8pPr>
      <a:lvl9pPr marL="10015110" indent="-589123" algn="l" defTabSz="2356497" rtl="0" eaLnBrk="1" latinLnBrk="0" hangingPunct="1">
        <a:lnSpc>
          <a:spcPct val="90000"/>
        </a:lnSpc>
        <a:spcBef>
          <a:spcPts val="1289"/>
        </a:spcBef>
        <a:buFont typeface="Arial" panose="020B0604020202020204" pitchFamily="34" charset="0"/>
        <a:buChar char="•"/>
        <a:defRPr sz="463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2356497" rtl="0" eaLnBrk="1" latinLnBrk="0" hangingPunct="1">
        <a:defRPr sz="4639" kern="1200">
          <a:solidFill>
            <a:schemeClr val="tx1"/>
          </a:solidFill>
          <a:latin typeface="+mn-lt"/>
          <a:ea typeface="+mn-ea"/>
          <a:cs typeface="+mn-cs"/>
        </a:defRPr>
      </a:lvl1pPr>
      <a:lvl2pPr marL="1178248" algn="l" defTabSz="2356497" rtl="0" eaLnBrk="1" latinLnBrk="0" hangingPunct="1">
        <a:defRPr sz="4639" kern="1200">
          <a:solidFill>
            <a:schemeClr val="tx1"/>
          </a:solidFill>
          <a:latin typeface="+mn-lt"/>
          <a:ea typeface="+mn-ea"/>
          <a:cs typeface="+mn-cs"/>
        </a:defRPr>
      </a:lvl2pPr>
      <a:lvl3pPr marL="2356497" algn="l" defTabSz="2356497" rtl="0" eaLnBrk="1" latinLnBrk="0" hangingPunct="1">
        <a:defRPr sz="4639" kern="1200">
          <a:solidFill>
            <a:schemeClr val="tx1"/>
          </a:solidFill>
          <a:latin typeface="+mn-lt"/>
          <a:ea typeface="+mn-ea"/>
          <a:cs typeface="+mn-cs"/>
        </a:defRPr>
      </a:lvl3pPr>
      <a:lvl4pPr marL="3534745" algn="l" defTabSz="2356497" rtl="0" eaLnBrk="1" latinLnBrk="0" hangingPunct="1">
        <a:defRPr sz="4639" kern="1200">
          <a:solidFill>
            <a:schemeClr val="tx1"/>
          </a:solidFill>
          <a:latin typeface="+mn-lt"/>
          <a:ea typeface="+mn-ea"/>
          <a:cs typeface="+mn-cs"/>
        </a:defRPr>
      </a:lvl4pPr>
      <a:lvl5pPr marL="4712993" algn="l" defTabSz="2356497" rtl="0" eaLnBrk="1" latinLnBrk="0" hangingPunct="1">
        <a:defRPr sz="4639" kern="1200">
          <a:solidFill>
            <a:schemeClr val="tx1"/>
          </a:solidFill>
          <a:latin typeface="+mn-lt"/>
          <a:ea typeface="+mn-ea"/>
          <a:cs typeface="+mn-cs"/>
        </a:defRPr>
      </a:lvl5pPr>
      <a:lvl6pPr marL="5891242" algn="l" defTabSz="2356497" rtl="0" eaLnBrk="1" latinLnBrk="0" hangingPunct="1">
        <a:defRPr sz="4639" kern="1200">
          <a:solidFill>
            <a:schemeClr val="tx1"/>
          </a:solidFill>
          <a:latin typeface="+mn-lt"/>
          <a:ea typeface="+mn-ea"/>
          <a:cs typeface="+mn-cs"/>
        </a:defRPr>
      </a:lvl6pPr>
      <a:lvl7pPr marL="7069490" algn="l" defTabSz="2356497" rtl="0" eaLnBrk="1" latinLnBrk="0" hangingPunct="1">
        <a:defRPr sz="4639" kern="1200">
          <a:solidFill>
            <a:schemeClr val="tx1"/>
          </a:solidFill>
          <a:latin typeface="+mn-lt"/>
          <a:ea typeface="+mn-ea"/>
          <a:cs typeface="+mn-cs"/>
        </a:defRPr>
      </a:lvl7pPr>
      <a:lvl8pPr marL="8247736" algn="l" defTabSz="2356497" rtl="0" eaLnBrk="1" latinLnBrk="0" hangingPunct="1">
        <a:defRPr sz="4639" kern="1200">
          <a:solidFill>
            <a:schemeClr val="tx1"/>
          </a:solidFill>
          <a:latin typeface="+mn-lt"/>
          <a:ea typeface="+mn-ea"/>
          <a:cs typeface="+mn-cs"/>
        </a:defRPr>
      </a:lvl8pPr>
      <a:lvl9pPr marL="9425984" algn="l" defTabSz="2356497" rtl="0" eaLnBrk="1" latinLnBrk="0" hangingPunct="1">
        <a:defRPr sz="46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7423" userDrawn="1">
          <p15:clr>
            <a:srgbClr val="F26B43"/>
          </p15:clr>
        </p15:guide>
        <p15:guide id="2" pos="9897" userDrawn="1">
          <p15:clr>
            <a:srgbClr val="F26B43"/>
          </p15:clr>
        </p15:guide>
        <p15:guide id="3" pos="2238" userDrawn="1">
          <p15:clr>
            <a:srgbClr val="F26B43"/>
          </p15:clr>
        </p15:guide>
        <p15:guide id="4" pos="2764" userDrawn="1">
          <p15:clr>
            <a:srgbClr val="F26B43"/>
          </p15:clr>
        </p15:guide>
        <p15:guide id="5" pos="17029" userDrawn="1">
          <p15:clr>
            <a:srgbClr val="F26B43"/>
          </p15:clr>
        </p15:guide>
        <p15:guide id="6" pos="1755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Praktijkopdracht Minor Fit </a:t>
            </a:r>
            <a:r>
              <a:rPr lang="nl-NL" dirty="0" err="1" smtClean="0"/>
              <a:t>for</a:t>
            </a:r>
            <a:r>
              <a:rPr lang="nl-NL" dirty="0" smtClean="0"/>
              <a:t> the </a:t>
            </a:r>
            <a:r>
              <a:rPr lang="nl-NL" dirty="0" err="1" smtClean="0"/>
              <a:t>Future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061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9087" y="5421086"/>
            <a:ext cx="30207856" cy="13422085"/>
          </a:xfrm>
        </p:spPr>
        <p:txBody>
          <a:bodyPr>
            <a:normAutofit/>
          </a:bodyPr>
          <a:lstStyle/>
          <a:p>
            <a:pPr algn="l"/>
            <a:r>
              <a:rPr lang="nl-NL" sz="8800" dirty="0" smtClean="0"/>
              <a:t>Praktijkgeval:</a:t>
            </a:r>
            <a:br>
              <a:rPr lang="nl-NL" sz="8800" dirty="0" smtClean="0"/>
            </a:br>
            <a:r>
              <a:rPr lang="nl-NL" sz="8800" dirty="0" smtClean="0"/>
              <a:t/>
            </a:r>
            <a:br>
              <a:rPr lang="nl-NL" sz="8800" dirty="0" smtClean="0"/>
            </a:br>
            <a:r>
              <a:rPr lang="nl-NL" sz="7200" dirty="0" smtClean="0"/>
              <a:t>-	aanvraag drank- en horeca ingediend door camping. 	Overgenomen door Frans bedrijf;</a:t>
            </a:r>
            <a:br>
              <a:rPr lang="nl-NL" sz="7200" dirty="0" smtClean="0"/>
            </a:br>
            <a:r>
              <a:rPr lang="nl-NL" sz="7200" dirty="0" smtClean="0"/>
              <a:t>-	2 Franse bestuurders/ondernemers. Voldoen niet aan 	de eisen Drank- en Horecawet, geen sociale hygiëne. 	Gaan daar niet aan voldoen.</a:t>
            </a:r>
            <a:br>
              <a:rPr lang="nl-NL" sz="7200" dirty="0" smtClean="0"/>
            </a:br>
            <a:endParaRPr lang="nl-NL" sz="7200" dirty="0"/>
          </a:p>
        </p:txBody>
      </p:sp>
    </p:spTree>
    <p:extLst>
      <p:ext uri="{BB962C8B-B14F-4D97-AF65-F5344CB8AC3E}">
        <p14:creationId xmlns:p14="http://schemas.microsoft.com/office/powerpoint/2010/main" val="2198898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8" y="7588490"/>
            <a:ext cx="31421212" cy="10133342"/>
          </a:xfrm>
        </p:spPr>
        <p:txBody>
          <a:bodyPr anchor="t">
            <a:normAutofit fontScale="90000"/>
          </a:bodyPr>
          <a:lstStyle/>
          <a:p>
            <a:pPr algn="l"/>
            <a:r>
              <a:rPr lang="nl-NL" sz="8248" dirty="0"/>
              <a:t>Formuleren </a:t>
            </a:r>
            <a:r>
              <a:rPr lang="nl-NL" sz="8248" dirty="0" err="1"/>
              <a:t>pqr</a:t>
            </a:r>
            <a:r>
              <a:rPr lang="nl-NL" sz="8248" dirty="0"/>
              <a:t>-formule</a:t>
            </a:r>
            <a:br>
              <a:rPr lang="nl-NL" sz="8248" dirty="0"/>
            </a:br>
            <a:r>
              <a:rPr lang="nl-NL" sz="8248" dirty="0"/>
              <a:t/>
            </a:r>
            <a:br>
              <a:rPr lang="nl-NL" sz="8248" dirty="0"/>
            </a:br>
            <a:r>
              <a:rPr lang="nl-NL" sz="6185" dirty="0"/>
              <a:t>P: Wat: het compleet krijgen van de aanvraag om drank- en horecavergunning;</a:t>
            </a:r>
            <a:br>
              <a:rPr lang="nl-NL" sz="6185" dirty="0"/>
            </a:br>
            <a:r>
              <a:rPr lang="nl-NL" sz="6185" dirty="0"/>
              <a:t/>
            </a:r>
            <a:br>
              <a:rPr lang="nl-NL" sz="6185" dirty="0"/>
            </a:br>
            <a:r>
              <a:rPr lang="nl-NL" sz="6185" dirty="0"/>
              <a:t>Q: Hoe: hiervoor is het noodzakelijk dat de bestuurders/ondernemers in Frankrijk bereid zijn een volmacht te verlenen aan de bedrijfsleider in Nederland;</a:t>
            </a:r>
            <a:br>
              <a:rPr lang="nl-NL" sz="6185" dirty="0"/>
            </a:br>
            <a:r>
              <a:rPr lang="nl-NL" sz="6185" dirty="0"/>
              <a:t/>
            </a:r>
            <a:br>
              <a:rPr lang="nl-NL" sz="6185" dirty="0"/>
            </a:br>
            <a:r>
              <a:rPr lang="nl-NL" sz="6185" dirty="0"/>
              <a:t>R: Waarom: zodat we een drank- en horecavergunning kunnen verlenen en er voldaan wordt aan de geldende regelgeving.</a:t>
            </a:r>
            <a:br>
              <a:rPr lang="nl-NL" sz="6185" dirty="0"/>
            </a:br>
            <a:r>
              <a:rPr lang="nl-NL" sz="6185" dirty="0"/>
              <a:t/>
            </a:r>
            <a:br>
              <a:rPr lang="nl-NL" sz="6185" dirty="0"/>
            </a:br>
            <a:r>
              <a:rPr lang="nl-NL" sz="6185" dirty="0"/>
              <a:t/>
            </a:r>
            <a:br>
              <a:rPr lang="nl-NL" sz="6185" dirty="0"/>
            </a:br>
            <a:r>
              <a:rPr lang="nl-NL" sz="8248" dirty="0"/>
              <a:t/>
            </a:r>
            <a:br>
              <a:rPr lang="nl-NL" sz="8248" dirty="0"/>
            </a:br>
            <a:endParaRPr lang="nl-NL" sz="8248" dirty="0"/>
          </a:p>
        </p:txBody>
      </p:sp>
    </p:spTree>
    <p:extLst>
      <p:ext uri="{BB962C8B-B14F-4D97-AF65-F5344CB8AC3E}">
        <p14:creationId xmlns:p14="http://schemas.microsoft.com/office/powerpoint/2010/main" val="427598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Rijk plaatje voor het gesprek</a:t>
            </a:r>
            <a:endParaRPr lang="nl-NL" dirty="0"/>
          </a:p>
        </p:txBody>
      </p:sp>
      <p:pic>
        <p:nvPicPr>
          <p:cNvPr id="3" name="Tijdelijke aanduiding voor afbeelding 2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0" b="3610"/>
          <a:stretch>
            <a:fillRect/>
          </a:stretch>
        </p:blipFill>
        <p:spPr>
          <a:xfrm>
            <a:off x="12083142" y="1254696"/>
            <a:ext cx="19338245" cy="22311742"/>
          </a:xfrm>
        </p:spPr>
      </p:pic>
    </p:spTree>
    <p:extLst>
      <p:ext uri="{BB962C8B-B14F-4D97-AF65-F5344CB8AC3E}">
        <p14:creationId xmlns:p14="http://schemas.microsoft.com/office/powerpoint/2010/main" val="1175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Rijk plaatje na het gesprek</a:t>
            </a:r>
            <a:endParaRPr lang="nl-NL" dirty="0"/>
          </a:p>
        </p:txBody>
      </p:sp>
      <p:pic>
        <p:nvPicPr>
          <p:cNvPr id="15" name="Tijdelijke aanduiding voor afbeelding 1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0" b="3610"/>
          <a:stretch>
            <a:fillRect/>
          </a:stretch>
        </p:blipFill>
        <p:spPr>
          <a:xfrm>
            <a:off x="12181114" y="653143"/>
            <a:ext cx="18647229" cy="22533428"/>
          </a:xfrm>
        </p:spPr>
      </p:pic>
    </p:spTree>
    <p:extLst>
      <p:ext uri="{BB962C8B-B14F-4D97-AF65-F5344CB8AC3E}">
        <p14:creationId xmlns:p14="http://schemas.microsoft.com/office/powerpoint/2010/main" val="54015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4073240" y="881743"/>
            <a:ext cx="16265245" cy="18973800"/>
          </a:xfrm>
        </p:spPr>
        <p:txBody>
          <a:bodyPr/>
          <a:lstStyle/>
          <a:p>
            <a:r>
              <a:rPr lang="nl-NL" dirty="0" smtClean="0"/>
              <a:t>Ervaringen: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- wanneer je het gezamenlijk belang vindt dan kom je eerder tot een oplossing</a:t>
            </a:r>
            <a:r>
              <a:rPr lang="nl-NL" dirty="0" smtClean="0"/>
              <a:t>;</a:t>
            </a:r>
            <a:br>
              <a:rPr lang="nl-NL" dirty="0" smtClean="0"/>
            </a:br>
            <a:r>
              <a:rPr lang="nl-NL" dirty="0" smtClean="0"/>
              <a:t>- het werkt prettig om een complexe situatie op een gestructureerde wijze –dus aan de hand van vragen- op te pakken;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- je moet er wel de tijd voor nemen om een situatie op deze manier aan te pakken;</a:t>
            </a: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56079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afbeelding 4" descr="Afbeelding met grond, buiten, lucht, strand&#10;&#10;Automatisch gegenereerde beschrijving">
            <a:extLst>
              <a:ext uri="{FF2B5EF4-FFF2-40B4-BE49-F238E27FC236}">
                <a16:creationId xmlns:a16="http://schemas.microsoft.com/office/drawing/2014/main" xmlns="" id="{B5B3D83F-A262-44AC-B462-38A362F8881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" b="744"/>
          <a:stretch>
            <a:fillRect/>
          </a:stretch>
        </p:blipFill>
        <p:spPr/>
      </p:pic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70F6298A-B7AA-48A2-849A-6D6A889F12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Einde presentatie</a:t>
            </a:r>
          </a:p>
        </p:txBody>
      </p:sp>
    </p:spTree>
    <p:extLst>
      <p:ext uri="{BB962C8B-B14F-4D97-AF65-F5344CB8AC3E}">
        <p14:creationId xmlns:p14="http://schemas.microsoft.com/office/powerpoint/2010/main" val="9951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Aangepast 23">
      <a:dk1>
        <a:sysClr val="windowText" lastClr="000000"/>
      </a:dk1>
      <a:lt1>
        <a:sysClr val="window" lastClr="FFFFFF"/>
      </a:lt1>
      <a:dk2>
        <a:srgbClr val="1DA2DC"/>
      </a:dk2>
      <a:lt2>
        <a:srgbClr val="E7E6E6"/>
      </a:lt2>
      <a:accent1>
        <a:srgbClr val="1DA2DC"/>
      </a:accent1>
      <a:accent2>
        <a:srgbClr val="21A73F"/>
      </a:accent2>
      <a:accent3>
        <a:srgbClr val="FFED00"/>
      </a:accent3>
      <a:accent4>
        <a:srgbClr val="BEDA3A"/>
      </a:accent4>
      <a:accent5>
        <a:srgbClr val="A5A5A5"/>
      </a:accent5>
      <a:accent6>
        <a:srgbClr val="1DA2DC"/>
      </a:accent6>
      <a:hlink>
        <a:srgbClr val="000000"/>
      </a:hlink>
      <a:folHlink>
        <a:srgbClr val="000000"/>
      </a:folHlink>
    </a:clrScheme>
    <a:fontScheme name="Aangepast 14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714BA32B-9C34-4F01-90F2-2E6A83B42A1F}" vid="{23C10FC6-8398-4265-8928-C597B24BCF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182</TotalTime>
  <Words>24</Words>
  <Application>Microsoft Office PowerPoint</Application>
  <PresentationFormat>Aangepast</PresentationFormat>
  <Paragraphs>7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0" baseType="lpstr">
      <vt:lpstr>Arial</vt:lpstr>
      <vt:lpstr>Verdana</vt:lpstr>
      <vt:lpstr>Kantoorthema</vt:lpstr>
      <vt:lpstr>Praktijkopdracht Minor Fit for the Future</vt:lpstr>
      <vt:lpstr>Praktijkgeval:  - aanvraag drank- en horeca ingediend door camping.  Overgenomen door Frans bedrijf; - 2 Franse bestuurders/ondernemers. Voldoen niet aan  de eisen Drank- en Horecawet, geen sociale hygiëne.  Gaan daar niet aan voldoen. </vt:lpstr>
      <vt:lpstr>Formuleren pqr-formule  P: Wat: het compleet krijgen van de aanvraag om drank- en horecavergunning;  Q: Hoe: hiervoor is het noodzakelijk dat de bestuurders/ondernemers in Frankrijk bereid zijn een volmacht te verlenen aan de bedrijfsleider in Nederland;  R: Waarom: zodat we een drank- en horecavergunning kunnen verlenen en er voldaan wordt aan de geldende regelgeving.    </vt:lpstr>
      <vt:lpstr>Rijk plaatje voor het gesprek</vt:lpstr>
      <vt:lpstr>Rijk plaatje na het gesprek</vt:lpstr>
      <vt:lpstr>Ervaringen:  - wanneer je het gezamenlijk belang vindt dan kom je eerder tot een oplossing; - het werkt prettig om een complexe situatie op een gestructureerde wijze –dus aan de hand van vragen- op te pakken; - je moet er wel de tijd voor nemen om een situatie op deze manier aan te pakken;   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Praktijkopdracht Minor Fit for the Future</dc:title>
  <dc:creator>Sandra Reijnhoudt</dc:creator>
  <cp:lastModifiedBy>Sandra Reijnhoudt</cp:lastModifiedBy>
  <cp:revision>17</cp:revision>
  <dcterms:created xsi:type="dcterms:W3CDTF">2020-12-09T08:09:13Z</dcterms:created>
  <dcterms:modified xsi:type="dcterms:W3CDTF">2020-12-11T09:50:42Z</dcterms:modified>
</cp:coreProperties>
</file>