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4" r:id="rId5"/>
    <p:sldId id="265" r:id="rId6"/>
    <p:sldId id="267" r:id="rId7"/>
    <p:sldId id="263" r:id="rId8"/>
    <p:sldId id="266" r:id="rId9"/>
    <p:sldId id="268" r:id="rId10"/>
    <p:sldId id="259" r:id="rId1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DB"/>
    <a:srgbClr val="009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74" d="100"/>
          <a:sy n="74" d="100"/>
        </p:scale>
        <p:origin x="12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Jekater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5846555" y="1063049"/>
            <a:ext cx="2736304" cy="172819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OVER DRIE REGELS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met foto - vertic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067944" y="332656"/>
            <a:ext cx="4860000" cy="108012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300"/>
              </a:lnSpc>
              <a:defRPr sz="4300" b="1" i="0" cap="all" spc="30" baseline="0">
                <a:solidFill>
                  <a:srgbClr val="0095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068000" y="1628800"/>
            <a:ext cx="4860000" cy="45365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808080"/>
                </a:solidFill>
              </a:defRPr>
            </a:lvl1pPr>
            <a:lvl2pPr>
              <a:defRPr sz="2200">
                <a:solidFill>
                  <a:srgbClr val="808080"/>
                </a:solidFill>
              </a:defRPr>
            </a:lvl2pPr>
            <a:lvl3pPr>
              <a:defRPr sz="2200">
                <a:solidFill>
                  <a:srgbClr val="808080"/>
                </a:solidFill>
              </a:defRPr>
            </a:lvl3pPr>
            <a:lvl4pPr>
              <a:defRPr sz="2200">
                <a:solidFill>
                  <a:srgbClr val="808080"/>
                </a:solidFill>
              </a:defRPr>
            </a:lvl4pPr>
            <a:lvl5pPr>
              <a:defRPr sz="2200">
                <a:solidFill>
                  <a:srgbClr val="80808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1058400" y="0"/>
            <a:ext cx="2646000" cy="6858000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8" name="Tijdelijke aanduiding voor voettekst 9"/>
          <p:cNvSpPr>
            <a:spLocks noGrp="1"/>
          </p:cNvSpPr>
          <p:nvPr>
            <p:ph type="ftr" sz="quarter" idx="15"/>
          </p:nvPr>
        </p:nvSpPr>
        <p:spPr>
          <a:xfrm>
            <a:off x="4067944" y="6489360"/>
            <a:ext cx="3888037" cy="1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cap="all" baseline="0">
                <a:solidFill>
                  <a:srgbClr val="80808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10"/>
          <p:cNvSpPr>
            <a:spLocks noGrp="1"/>
          </p:cNvSpPr>
          <p:nvPr>
            <p:ph type="sldNum" sz="quarter" idx="16"/>
          </p:nvPr>
        </p:nvSpPr>
        <p:spPr>
          <a:xfrm>
            <a:off x="8064000" y="6480000"/>
            <a:ext cx="864096" cy="180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 cap="all" baseline="0">
                <a:solidFill>
                  <a:srgbClr val="808080"/>
                </a:solidFill>
              </a:defRPr>
            </a:lvl1pPr>
          </a:lstStyle>
          <a:p>
            <a:fld id="{1F2BC8B9-DD51-48F3-969F-95BCA5F4ED8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1176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met foto - horizont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691680" y="1656000"/>
            <a:ext cx="7272808" cy="14849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rgbClr val="808080"/>
                </a:solidFill>
              </a:defRPr>
            </a:lvl1pPr>
            <a:lvl2pPr>
              <a:defRPr sz="2200">
                <a:solidFill>
                  <a:srgbClr val="808080"/>
                </a:solidFill>
              </a:defRPr>
            </a:lvl2pPr>
            <a:lvl3pPr>
              <a:defRPr sz="2200">
                <a:solidFill>
                  <a:srgbClr val="808080"/>
                </a:solidFill>
              </a:defRPr>
            </a:lvl3pPr>
            <a:lvl4pPr>
              <a:defRPr sz="2200">
                <a:solidFill>
                  <a:srgbClr val="808080"/>
                </a:solidFill>
              </a:defRPr>
            </a:lvl4pPr>
            <a:lvl5pPr>
              <a:defRPr sz="2200">
                <a:solidFill>
                  <a:srgbClr val="80808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068000" y="6372000"/>
            <a:ext cx="4860000" cy="178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cap="all" spc="30" baseline="0">
                <a:solidFill>
                  <a:srgbClr val="999999"/>
                </a:solidFill>
              </a:defRPr>
            </a:lvl1pPr>
          </a:lstStyle>
          <a:p>
            <a:pPr lvl="0"/>
            <a:r>
              <a:rPr lang="nl-NL" dirty="0" smtClean="0"/>
              <a:t>Presentatie titel | 00 januari 2012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1058400" y="3420000"/>
            <a:ext cx="8085600" cy="3456000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691680" y="576008"/>
            <a:ext cx="7200000" cy="548736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300"/>
              </a:lnSpc>
              <a:defRPr sz="4300" b="1" i="0" cap="all" spc="30" baseline="0">
                <a:solidFill>
                  <a:srgbClr val="0095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460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4068000" y="6372000"/>
            <a:ext cx="4860000" cy="178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 cap="all" spc="30" baseline="0">
                <a:solidFill>
                  <a:srgbClr val="999999"/>
                </a:solidFill>
              </a:defRPr>
            </a:lvl1pPr>
          </a:lstStyle>
          <a:p>
            <a:pPr lvl="0"/>
            <a:r>
              <a:rPr lang="nl-NL" dirty="0" smtClean="0"/>
              <a:t>Presentatie titel | 00 januari 2012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1058400" y="1332000"/>
            <a:ext cx="8085600" cy="5526000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691680" y="576008"/>
            <a:ext cx="7200000" cy="548736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300"/>
              </a:lnSpc>
              <a:defRPr sz="4300" b="1" i="0" cap="all" spc="30" baseline="0">
                <a:solidFill>
                  <a:srgbClr val="0095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632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 met titel -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000" y="504000"/>
            <a:ext cx="7200000" cy="648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300" b="1" i="0" cap="all" spc="4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691680" y="1700808"/>
            <a:ext cx="7200925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1"/>
          </p:nvPr>
        </p:nvSpPr>
        <p:spPr>
          <a:xfrm>
            <a:off x="1691680" y="6453337"/>
            <a:ext cx="1368152" cy="2160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67CBA4-95F9-43E9-A944-1F54104CF606}" type="datetime4">
              <a:rPr lang="nl-NL" smtClean="0"/>
              <a:t>16 mei 2017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3131839" y="6453337"/>
            <a:ext cx="4594421" cy="2160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3"/>
          </p:nvPr>
        </p:nvSpPr>
        <p:spPr>
          <a:xfrm>
            <a:off x="7812360" y="6453337"/>
            <a:ext cx="1080120" cy="2160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96D2E0-4D7E-4AAC-A8DE-979B184933F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0168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1728000" y="620688"/>
            <a:ext cx="7200800" cy="43204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300"/>
              </a:lnSpc>
              <a:defRPr sz="4300" b="1" i="0" cap="all" spc="30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tabel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728000" y="1332000"/>
            <a:ext cx="7200000" cy="360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200" b="1" i="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2"/>
          </p:nvPr>
        </p:nvSpPr>
        <p:spPr>
          <a:xfrm>
            <a:off x="1728000" y="1988840"/>
            <a:ext cx="7200000" cy="4176464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3"/>
          </p:nvPr>
        </p:nvSpPr>
        <p:spPr>
          <a:xfrm>
            <a:off x="1691680" y="6453337"/>
            <a:ext cx="1368152" cy="2160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3B2F2E-B459-4C5F-8187-32395E805BF5}" type="datetime4">
              <a:rPr lang="nl-NL" smtClean="0"/>
              <a:t>16 mei 2017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4"/>
          </p:nvPr>
        </p:nvSpPr>
        <p:spPr>
          <a:xfrm>
            <a:off x="3131840" y="6453337"/>
            <a:ext cx="4608512" cy="2160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5"/>
          </p:nvPr>
        </p:nvSpPr>
        <p:spPr>
          <a:xfrm>
            <a:off x="7812360" y="6453337"/>
            <a:ext cx="1080120" cy="2160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0D64F2-39B4-4269-A9F0-FAAEE64A47D3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7804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slide 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63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slide 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50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4 maart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  <a:prstGeom prst="rect">
            <a:avLst/>
          </a:prstGeom>
        </p:spPr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64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4 maart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8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4 maart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0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Sel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7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5846555" y="1063049"/>
            <a:ext cx="2736304" cy="172819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OVER DRIE REGELS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6762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4 maart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/>
          <a:lstStyle/>
          <a:p>
            <a:fld id="{8439C743-7336-419E-8AFA-EB63943E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J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7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5846555" y="1063049"/>
            <a:ext cx="2736304" cy="172819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OVER DRIE REGELS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45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Lu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7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5846555" y="1063049"/>
            <a:ext cx="2736304" cy="172819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OVER DRIE REGELS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492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Ralu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7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5846555" y="1063049"/>
            <a:ext cx="2736304" cy="172819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OVER DRIE REGELS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574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Ma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7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5846555" y="1063049"/>
            <a:ext cx="2736304" cy="172819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OVER DRIE REGELS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50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Man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7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5846555" y="1063049"/>
            <a:ext cx="2736304" cy="172819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OVER DRIE REGELS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409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lad - Internation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220072" y="3672000"/>
            <a:ext cx="3311928" cy="288032"/>
          </a:xfrm>
          <a:prstGeom prst="rect">
            <a:avLst/>
          </a:prstGeom>
        </p:spPr>
        <p:txBody>
          <a:bodyPr lIns="36000" tIns="0" rIns="0" bIns="0"/>
          <a:lstStyle>
            <a:lvl1pPr marL="0" indent="0" algn="r">
              <a:buNone/>
              <a:defRPr sz="1800" b="1" i="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naam presentator | functie</a:t>
            </a:r>
            <a:endParaRPr lang="nl-NL" dirty="0"/>
          </a:p>
        </p:txBody>
      </p:sp>
      <p:sp>
        <p:nvSpPr>
          <p:cNvPr id="5" name="Tijdelijke aanduiding voor datum 1"/>
          <p:cNvSpPr>
            <a:spLocks noGrp="1"/>
          </p:cNvSpPr>
          <p:nvPr>
            <p:ph type="dt" sz="half" idx="13"/>
          </p:nvPr>
        </p:nvSpPr>
        <p:spPr>
          <a:xfrm>
            <a:off x="3275856" y="3672000"/>
            <a:ext cx="1872208" cy="28803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 cap="all" baseline="0">
                <a:solidFill>
                  <a:schemeClr val="bg1"/>
                </a:solidFill>
              </a:defRPr>
            </a:lvl1pPr>
          </a:lstStyle>
          <a:p>
            <a:fld id="{A6EC909B-D57C-4B1A-841D-163D045D6E79}" type="datetime4">
              <a:rPr lang="nl-NL" smtClean="0"/>
              <a:t>16 mei 2017</a:t>
            </a:fld>
            <a:endParaRPr lang="nl-NL" dirty="0"/>
          </a:p>
        </p:txBody>
      </p:sp>
      <p:sp>
        <p:nvSpPr>
          <p:cNvPr id="6" name="Titel 4"/>
          <p:cNvSpPr>
            <a:spLocks noGrp="1"/>
          </p:cNvSpPr>
          <p:nvPr>
            <p:ph type="title" hasCustomPrompt="1"/>
          </p:nvPr>
        </p:nvSpPr>
        <p:spPr>
          <a:xfrm>
            <a:off x="3275856" y="116632"/>
            <a:ext cx="5256584" cy="324036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6000"/>
              </a:lnSpc>
              <a:defRPr sz="7100" b="1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 dirty="0" smtClean="0"/>
              <a:t>TITEL VAN DE PRESENTATIE</a:t>
            </a:r>
          </a:p>
        </p:txBody>
      </p:sp>
    </p:spTree>
    <p:extLst>
      <p:ext uri="{BB962C8B-B14F-4D97-AF65-F5344CB8AC3E}">
        <p14:creationId xmlns:p14="http://schemas.microsoft.com/office/powerpoint/2010/main" val="408182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 met titel - W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576008"/>
            <a:ext cx="7200000" cy="548736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300"/>
              </a:lnSpc>
              <a:defRPr sz="4300" b="1" i="0" cap="all" spc="30" baseline="0">
                <a:solidFill>
                  <a:srgbClr val="0095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691680" y="1692000"/>
            <a:ext cx="7200925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>
                <a:solidFill>
                  <a:srgbClr val="808080"/>
                </a:solidFill>
              </a:defRPr>
            </a:lvl1pPr>
            <a:lvl2pPr marL="809625" indent="-180975">
              <a:defRPr sz="2200">
                <a:solidFill>
                  <a:srgbClr val="808080"/>
                </a:solidFill>
              </a:defRPr>
            </a:lvl2pPr>
            <a:lvl3pPr>
              <a:defRPr sz="2200">
                <a:solidFill>
                  <a:srgbClr val="808080"/>
                </a:solidFill>
              </a:defRPr>
            </a:lvl3pPr>
            <a:lvl4pPr>
              <a:defRPr sz="2200">
                <a:solidFill>
                  <a:srgbClr val="808080"/>
                </a:solidFill>
              </a:defRPr>
            </a:lvl4pPr>
            <a:lvl5pPr marL="1828800" indent="0">
              <a:buNone/>
              <a:defRPr sz="2200">
                <a:solidFill>
                  <a:srgbClr val="80808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jdelijke aanduiding voor datum 8"/>
          <p:cNvSpPr>
            <a:spLocks noGrp="1"/>
          </p:cNvSpPr>
          <p:nvPr>
            <p:ph type="dt" sz="half" idx="11"/>
          </p:nvPr>
        </p:nvSpPr>
        <p:spPr>
          <a:xfrm>
            <a:off x="1691680" y="6489360"/>
            <a:ext cx="1368152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cap="all" baseline="0">
                <a:solidFill>
                  <a:srgbClr val="808080"/>
                </a:solidFill>
              </a:defRPr>
            </a:lvl1pPr>
          </a:lstStyle>
          <a:p>
            <a:fld id="{4167CBA4-95F9-43E9-A944-1F54104CF606}" type="datetime4">
              <a:rPr lang="nl-NL" smtClean="0"/>
              <a:pPr/>
              <a:t>16 mei 2017</a:t>
            </a:fld>
            <a:endParaRPr lang="nl-NL" dirty="0"/>
          </a:p>
        </p:txBody>
      </p:sp>
      <p:sp>
        <p:nvSpPr>
          <p:cNvPr id="8" name="Tijdelijke aanduiding voor dianummer 10"/>
          <p:cNvSpPr>
            <a:spLocks noGrp="1"/>
          </p:cNvSpPr>
          <p:nvPr>
            <p:ph type="sldNum" sz="quarter" idx="13"/>
          </p:nvPr>
        </p:nvSpPr>
        <p:spPr>
          <a:xfrm>
            <a:off x="7812360" y="6489360"/>
            <a:ext cx="1080120" cy="180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 cap="all" baseline="0">
                <a:solidFill>
                  <a:srgbClr val="808080"/>
                </a:solidFill>
              </a:defRPr>
            </a:lvl1pPr>
          </a:lstStyle>
          <a:p>
            <a:fld id="{1F2BC8B9-DD51-48F3-969F-95BCA5F4ED8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3131839" y="6489360"/>
            <a:ext cx="4594421" cy="18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100" cap="all" baseline="0">
                <a:solidFill>
                  <a:srgbClr val="808080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1862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69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58" r:id="rId15"/>
    <p:sldLayoutId id="2147483659" r:id="rId16"/>
    <p:sldLayoutId id="2147483668" r:id="rId17"/>
    <p:sldLayoutId id="2147483669" r:id="rId18"/>
    <p:sldLayoutId id="2147483670" r:id="rId19"/>
    <p:sldLayoutId id="2147483671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4146997" y="1068946"/>
            <a:ext cx="4456090" cy="261441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algn="r"/>
            <a:r>
              <a:rPr lang="nl-NL" dirty="0" smtClean="0"/>
              <a:t>Al doende leren we!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Hans de Bruin</a:t>
            </a:r>
            <a:br>
              <a:rPr lang="nl-NL" dirty="0" smtClean="0"/>
            </a:br>
            <a:r>
              <a:rPr lang="nl-NL" dirty="0" smtClean="0"/>
              <a:t>Margot Tempelman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16 mei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93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8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Uitdaging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Antwoorden vinden op complexe </a:t>
            </a:r>
            <a:r>
              <a:rPr lang="nl-NL" dirty="0" smtClean="0"/>
              <a:t>maatschappelijke uitdagingen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Naar een nieuwe vorm van onderwijs: onderwijs is onderzoek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Samenleren in de praktijk: al doende leren we!</a:t>
            </a:r>
          </a:p>
        </p:txBody>
      </p:sp>
    </p:spTree>
    <p:extLst>
      <p:ext uri="{BB962C8B-B14F-4D97-AF65-F5344CB8AC3E}">
        <p14:creationId xmlns:p14="http://schemas.microsoft.com/office/powerpoint/2010/main" val="10035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Wicked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prstGeom prst="rect">
            <a:avLst/>
          </a:prstGeom>
        </p:spPr>
        <p:txBody>
          <a:bodyPr/>
          <a:lstStyle/>
          <a:p>
            <a:fld id="{8439C743-7336-419E-8AFA-EB63943EC7EC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71" y="1700808"/>
            <a:ext cx="6336706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36" y="614363"/>
            <a:ext cx="7636766" cy="57275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57326" y="1700807"/>
            <a:ext cx="7435280" cy="485715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Wereldbeelden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020" y="5486318"/>
            <a:ext cx="744558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 systems approach begins when first you see the world through the eyes of another.</a:t>
            </a:r>
          </a:p>
          <a:p>
            <a:endParaRPr lang="en-US" sz="1350" dirty="0"/>
          </a:p>
          <a:p>
            <a:pPr algn="r"/>
            <a:r>
              <a:rPr lang="en-US" sz="1350" dirty="0"/>
              <a:t>(C.W. Churchman, 1968)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20" y="1224529"/>
            <a:ext cx="7444980" cy="418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Systeemdenken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58" y="1395401"/>
            <a:ext cx="7438142" cy="50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https://www.projectenportfolio.nl/images/6/6f/SSM_toepasse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82428"/>
            <a:ext cx="6524728" cy="62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1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Groepsleren in living labs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t" anchorCtr="0"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Living lab = realistische setting waarin: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</a:t>
            </a:r>
            <a:r>
              <a:rPr lang="nl-NL" dirty="0" smtClean="0"/>
              <a:t>aatschappelijk relevante problemen worden aangepakt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Co-creatie (3 O’s + burgers)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Leven lang leren voor alle betrokken partijen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nl-NL" dirty="0"/>
              <a:t>Just-in-time onderwijs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nl-NL" dirty="0" smtClean="0"/>
              <a:t>Verantwoordelijk voor eigen leerproces</a:t>
            </a:r>
          </a:p>
          <a:p>
            <a:pPr lvl="1"/>
            <a:endParaRPr lang="nl-NL" dirty="0"/>
          </a:p>
          <a:p>
            <a:r>
              <a:rPr lang="nl-NL" dirty="0"/>
              <a:t>Voorbeelden van living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Zeeuwse huiskamer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Science</a:t>
            </a:r>
            <a:r>
              <a:rPr lang="nl-NL" dirty="0"/>
              <a:t> in </a:t>
            </a:r>
            <a:r>
              <a:rPr lang="nl-NL" dirty="0" err="1"/>
              <a:t>Residence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Overleven met Kanker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Professional master Delta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Scholen voor de toekomst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Voorspellend vermogen in toerisme</a:t>
            </a:r>
          </a:p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39C743-7336-419E-8AFA-EB63943EC7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Rol HBO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Lijn brengen in maatschappelijke uitdagingen: meerjarige onderzoeksprogramma’s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HBO kan hier een leidende rol in spelen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Doen we vaak impliciet al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Maar vaak niet bewust en met een eensluidend verhaal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Grote stap naar betekenisvol zijn: stimuleren van de </a:t>
            </a:r>
            <a:r>
              <a:rPr lang="nl-NL" dirty="0" err="1" smtClean="0"/>
              <a:t>samenlerende</a:t>
            </a:r>
            <a:r>
              <a:rPr lang="nl-NL" dirty="0" smtClean="0"/>
              <a:t> maatschappij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Al doende leren we!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62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Z-PPT-Formaat4-3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79C9"/>
      </a:accent1>
      <a:accent2>
        <a:srgbClr val="0079C9"/>
      </a:accent2>
      <a:accent3>
        <a:srgbClr val="0079C9"/>
      </a:accent3>
      <a:accent4>
        <a:srgbClr val="0079C9"/>
      </a:accent4>
      <a:accent5>
        <a:srgbClr val="0079C9"/>
      </a:accent5>
      <a:accent6>
        <a:srgbClr val="0079C9"/>
      </a:accent6>
      <a:hlink>
        <a:srgbClr val="0079C9"/>
      </a:hlink>
      <a:folHlink>
        <a:srgbClr val="0079C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8" id="{792D7D07-A7AB-BE4C-990B-6B30802E6238}" vid="{E7B4998F-A0BD-BB41-BA43-7CFDDA6B1A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HZ-PPT-Formaat4-3</Template>
  <TotalTime>206</TotalTime>
  <Words>173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HZ-PPT-Formaat4-3</vt:lpstr>
      <vt:lpstr>Al doende leren we!  Hans de Bruin Margot Tempelman  16 mei 2017</vt:lpstr>
      <vt:lpstr>Uitdaging</vt:lpstr>
      <vt:lpstr>Wicked problems</vt:lpstr>
      <vt:lpstr>PowerPoint Presentation</vt:lpstr>
      <vt:lpstr>Wereldbeelden</vt:lpstr>
      <vt:lpstr>Systeemdenken</vt:lpstr>
      <vt:lpstr>PowerPoint Presentation</vt:lpstr>
      <vt:lpstr>Groepsleren in living labs</vt:lpstr>
      <vt:lpstr>Rol HBO</vt:lpstr>
      <vt:lpstr>PowerPoint Presentation</vt:lpstr>
    </vt:vector>
  </TitlesOfParts>
  <Company>HZ University Of Applied Sciences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 de Bruin</dc:creator>
  <cp:lastModifiedBy>H. de Bruin</cp:lastModifiedBy>
  <cp:revision>7</cp:revision>
  <dcterms:created xsi:type="dcterms:W3CDTF">2017-05-11T12:46:18Z</dcterms:created>
  <dcterms:modified xsi:type="dcterms:W3CDTF">2017-05-16T08:22:28Z</dcterms:modified>
</cp:coreProperties>
</file>