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2" r:id="rId3"/>
    <p:sldId id="318" r:id="rId4"/>
    <p:sldId id="328" r:id="rId5"/>
    <p:sldId id="341" r:id="rId6"/>
    <p:sldId id="342" r:id="rId7"/>
    <p:sldId id="371" r:id="rId8"/>
    <p:sldId id="370" r:id="rId9"/>
    <p:sldId id="369" r:id="rId10"/>
    <p:sldId id="3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2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 met titel -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73" y="576008"/>
            <a:ext cx="96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255574" y="1692000"/>
            <a:ext cx="9601233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>
                <a:solidFill>
                  <a:srgbClr val="808080"/>
                </a:solidFill>
              </a:defRPr>
            </a:lvl1pPr>
            <a:lvl2pPr marL="809625" indent="-180975"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 marL="1828800" indent="0">
              <a:buNone/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smtClean="0"/>
              <a:t>4 maart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4175787" y="6453338"/>
            <a:ext cx="6144683" cy="2160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78270D-EC55-45FA-9B28-D83949FBEF4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3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84C68B-9DC5-4381-A12E-25DF592E809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19" y="640080"/>
            <a:ext cx="7584165" cy="43629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dirty="0" err="1" smtClean="0"/>
              <a:t>Samen</a:t>
            </a:r>
            <a:r>
              <a:rPr lang="en-US" sz="4400" dirty="0" smtClean="0"/>
              <a:t> </a:t>
            </a:r>
            <a:r>
              <a:rPr lang="en-US" sz="4400" dirty="0" err="1" smtClean="0"/>
              <a:t>doen</a:t>
            </a:r>
            <a:r>
              <a:rPr lang="en-US" sz="4400" dirty="0" smtClean="0"/>
              <a:t>, </a:t>
            </a:r>
            <a:r>
              <a:rPr lang="en-US" sz="4400" dirty="0" err="1"/>
              <a:t>s</a:t>
            </a:r>
            <a:r>
              <a:rPr lang="en-US" sz="4400" dirty="0" err="1" smtClean="0"/>
              <a:t>amen</a:t>
            </a:r>
            <a:r>
              <a:rPr lang="en-US" sz="4400" dirty="0" smtClean="0"/>
              <a:t> </a:t>
            </a:r>
            <a:r>
              <a:rPr lang="en-US" sz="4400" dirty="0" err="1" smtClean="0"/>
              <a:t>leren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4400" dirty="0" smtClean="0"/>
              <a:t>		</a:t>
            </a:r>
            <a:r>
              <a:rPr lang="en-US" sz="4000" dirty="0" err="1" smtClean="0"/>
              <a:t>Samen</a:t>
            </a:r>
            <a:r>
              <a:rPr lang="en-US" sz="4000" dirty="0" smtClean="0"/>
              <a:t> </a:t>
            </a:r>
            <a:r>
              <a:rPr lang="en-US" sz="4000" dirty="0" err="1" smtClean="0"/>
              <a:t>doen</a:t>
            </a:r>
            <a:r>
              <a:rPr lang="en-US" sz="4000" dirty="0" smtClean="0"/>
              <a:t>, </a:t>
            </a:r>
            <a:r>
              <a:rPr lang="en-US" sz="4000" dirty="0" err="1" smtClean="0"/>
              <a:t>samen</a:t>
            </a:r>
            <a:r>
              <a:rPr lang="en-US" sz="4000" dirty="0" smtClean="0"/>
              <a:t> </a:t>
            </a:r>
            <a:r>
              <a:rPr lang="en-US" sz="4000" dirty="0" err="1" smtClean="0"/>
              <a:t>leren</a:t>
            </a:r>
            <a:r>
              <a:rPr lang="en-US" sz="4000" dirty="0" smtClean="0"/>
              <a:t>,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4400" dirty="0" smtClean="0"/>
              <a:t>					</a:t>
            </a:r>
            <a:r>
              <a:rPr lang="en-US" sz="3600" dirty="0" err="1" smtClean="0"/>
              <a:t>Samen</a:t>
            </a:r>
            <a:r>
              <a:rPr lang="en-US" sz="3600" dirty="0" smtClean="0"/>
              <a:t> </a:t>
            </a:r>
            <a:r>
              <a:rPr lang="en-US" sz="3600" dirty="0" err="1" smtClean="0"/>
              <a:t>doen</a:t>
            </a:r>
            <a:r>
              <a:rPr lang="en-US" sz="3600" dirty="0" smtClean="0"/>
              <a:t>, </a:t>
            </a:r>
            <a:r>
              <a:rPr lang="en-US" sz="3600" dirty="0" err="1" smtClean="0"/>
              <a:t>samen</a:t>
            </a:r>
            <a:r>
              <a:rPr lang="en-US" sz="3600" dirty="0" smtClean="0"/>
              <a:t> </a:t>
            </a:r>
            <a:r>
              <a:rPr lang="en-US" sz="3600" dirty="0" err="1" smtClean="0"/>
              <a:t>leren</a:t>
            </a:r>
            <a:r>
              <a:rPr lang="en-US" sz="3600" dirty="0" smtClean="0"/>
              <a:t>,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4400" dirty="0" smtClean="0"/>
              <a:t>										</a:t>
            </a:r>
            <a:r>
              <a:rPr lang="en-US" sz="2200" dirty="0" smtClean="0"/>
              <a:t>…</a:t>
            </a:r>
            <a:br>
              <a:rPr lang="en-US" sz="2200" dirty="0" smtClean="0"/>
            </a:br>
            <a:r>
              <a:rPr lang="en-US" sz="4400" dirty="0" smtClean="0"/>
              <a:t>in </a:t>
            </a:r>
            <a:r>
              <a:rPr lang="en-US" sz="4400" dirty="0" err="1" smtClean="0"/>
              <a:t>maatschappelijke</a:t>
            </a:r>
            <a:r>
              <a:rPr lang="en-US" sz="4400" dirty="0" smtClean="0"/>
              <a:t> </a:t>
            </a:r>
            <a:r>
              <a:rPr lang="en-US" sz="4400" dirty="0" err="1" smtClean="0"/>
              <a:t>uitdagingen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3100" dirty="0" smtClean="0"/>
              <a:t>living labs</a:t>
            </a:r>
            <a:br>
              <a:rPr lang="en-US" sz="3100" dirty="0" smtClean="0"/>
            </a:br>
            <a:r>
              <a:rPr lang="en-US" sz="3100" dirty="0" smtClean="0"/>
              <a:t>- </a:t>
            </a:r>
            <a:r>
              <a:rPr lang="en-US" sz="3100" dirty="0" err="1" smtClean="0"/>
              <a:t>duurzame</a:t>
            </a:r>
            <a:r>
              <a:rPr lang="en-US" sz="3100" dirty="0" smtClean="0"/>
              <a:t>, </a:t>
            </a:r>
            <a:r>
              <a:rPr lang="en-US" sz="3100" dirty="0" err="1" smtClean="0"/>
              <a:t>samen</a:t>
            </a:r>
            <a:r>
              <a:rPr lang="en-US" sz="3100" dirty="0" smtClean="0"/>
              <a:t> </a:t>
            </a:r>
            <a:r>
              <a:rPr lang="en-US" sz="3100" dirty="0" err="1" smtClean="0"/>
              <a:t>lerende</a:t>
            </a:r>
            <a:r>
              <a:rPr lang="en-US" sz="3100" dirty="0" smtClean="0"/>
              <a:t> </a:t>
            </a:r>
            <a:r>
              <a:rPr lang="en-US" sz="3100" dirty="0" err="1" smtClean="0"/>
              <a:t>maatschappij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3947" y="5003073"/>
            <a:ext cx="7466599" cy="12755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Hans de Bruin</a:t>
            </a:r>
          </a:p>
          <a:p>
            <a:endParaRPr lang="en-US" dirty="0" smtClean="0"/>
          </a:p>
          <a:p>
            <a:r>
              <a:rPr lang="en-US" dirty="0" err="1" smtClean="0"/>
              <a:t>Januari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182879"/>
            <a:ext cx="4592014" cy="64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16429"/>
          </a:xfrm>
        </p:spPr>
        <p:txBody>
          <a:bodyPr/>
          <a:lstStyle/>
          <a:p>
            <a:r>
              <a:rPr lang="en-US" dirty="0" smtClean="0"/>
              <a:t>Living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85109"/>
            <a:ext cx="10018713" cy="446749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Maatschappelijke </a:t>
            </a:r>
            <a:r>
              <a:rPr lang="nl-NL" dirty="0"/>
              <a:t>uitdaging staat centraal</a:t>
            </a:r>
          </a:p>
          <a:p>
            <a:pPr lvl="1"/>
            <a:r>
              <a:rPr lang="nl-NL" dirty="0"/>
              <a:t>Leefbaarheidsvraagstukken (eenzaamheid, armoede, criminaliteit, etc.)</a:t>
            </a:r>
          </a:p>
          <a:p>
            <a:pPr lvl="1"/>
            <a:r>
              <a:rPr lang="nl-NL" dirty="0" smtClean="0"/>
              <a:t>Circulaire economie</a:t>
            </a:r>
            <a:endParaRPr lang="nl-NL" dirty="0"/>
          </a:p>
          <a:p>
            <a:r>
              <a:rPr lang="nl-NL" dirty="0"/>
              <a:t>Complexe vraagstukken, zogenaamde </a:t>
            </a:r>
            <a:r>
              <a:rPr lang="nl-NL" i="1" dirty="0" err="1"/>
              <a:t>wicked</a:t>
            </a:r>
            <a:r>
              <a:rPr lang="nl-NL" dirty="0"/>
              <a:t> problemen</a:t>
            </a:r>
          </a:p>
          <a:p>
            <a:pPr lvl="1"/>
            <a:r>
              <a:rPr lang="nl-NL" dirty="0"/>
              <a:t>Geen duidelijk probleem, vele belanghebbenden met verschillende visies, vermengt met andere problemen</a:t>
            </a:r>
          </a:p>
          <a:p>
            <a:pPr lvl="1"/>
            <a:r>
              <a:rPr lang="nl-NL" dirty="0"/>
              <a:t>Standaard projectaanpak werkt dan niet</a:t>
            </a:r>
          </a:p>
          <a:p>
            <a:r>
              <a:rPr lang="nl-NL" dirty="0"/>
              <a:t>Gezamenlijke verantwoordelijkheid</a:t>
            </a:r>
          </a:p>
          <a:p>
            <a:pPr lvl="1"/>
            <a:r>
              <a:rPr lang="nl-NL" dirty="0"/>
              <a:t>Gemeente, burger, bedrijfsleven, instanties, onderwijs</a:t>
            </a:r>
          </a:p>
          <a:p>
            <a:pPr lvl="1"/>
            <a:r>
              <a:rPr lang="nl-NL" dirty="0"/>
              <a:t>Van wij-zij tegenstellingen naar door-ons aanpak</a:t>
            </a:r>
          </a:p>
          <a:p>
            <a:r>
              <a:rPr lang="nl-NL" dirty="0"/>
              <a:t>Duurzame veranderingen tot stand </a:t>
            </a:r>
            <a:r>
              <a:rPr lang="nl-NL" dirty="0" smtClean="0"/>
              <a:t>brengen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8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"/>
            <a:ext cx="5943600" cy="691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537" y="233149"/>
            <a:ext cx="210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Duurzame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Samenlerende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Maatschappij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1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Twee/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Validatie</a:t>
            </a:r>
            <a:r>
              <a:rPr lang="en-US" dirty="0" smtClean="0"/>
              <a:t> 1: </a:t>
            </a:r>
            <a:r>
              <a:rPr lang="en-US" dirty="0" err="1" smtClean="0"/>
              <a:t>doen</a:t>
            </a:r>
            <a:r>
              <a:rPr lang="en-US" dirty="0" smtClean="0"/>
              <a:t> we </a:t>
            </a:r>
            <a:r>
              <a:rPr lang="en-US" dirty="0" err="1" smtClean="0"/>
              <a:t>gezamenlijk</a:t>
            </a:r>
            <a:r>
              <a:rPr lang="en-US" dirty="0" smtClean="0"/>
              <a:t> de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Validatie</a:t>
            </a:r>
            <a:r>
              <a:rPr lang="en-US" dirty="0" smtClean="0"/>
              <a:t> 2: </a:t>
            </a:r>
            <a:r>
              <a:rPr lang="en-US" dirty="0" err="1"/>
              <a:t>doen</a:t>
            </a:r>
            <a:r>
              <a:rPr lang="en-US" dirty="0"/>
              <a:t> we </a:t>
            </a:r>
            <a:r>
              <a:rPr lang="en-US" dirty="0" smtClean="0"/>
              <a:t>de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Verificatie</a:t>
            </a:r>
            <a:r>
              <a:rPr lang="en-US" dirty="0" smtClean="0"/>
              <a:t>: </a:t>
            </a:r>
            <a:r>
              <a:rPr lang="en-US" dirty="0" err="1" smtClean="0"/>
              <a:t>doen</a:t>
            </a:r>
            <a:r>
              <a:rPr lang="en-US" dirty="0" smtClean="0"/>
              <a:t> we de </a:t>
            </a:r>
            <a:r>
              <a:rPr lang="en-US" dirty="0" err="1" smtClean="0"/>
              <a:t>dingen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901" y="2114790"/>
            <a:ext cx="2684122" cy="4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296933"/>
            <a:ext cx="8464731" cy="62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2169"/>
            <a:ext cx="9117874" cy="64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Driedubbelslag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Vooruitgang</a:t>
            </a:r>
            <a:r>
              <a:rPr lang="en-US" dirty="0" smtClean="0"/>
              <a:t> </a:t>
            </a:r>
            <a:r>
              <a:rPr lang="en-US" dirty="0" err="1" smtClean="0"/>
              <a:t>brengen</a:t>
            </a:r>
            <a:r>
              <a:rPr lang="en-US" dirty="0" smtClean="0"/>
              <a:t> in de </a:t>
            </a:r>
            <a:r>
              <a:rPr lang="en-US" dirty="0" err="1" smtClean="0"/>
              <a:t>uitdaging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uitdaging</a:t>
            </a:r>
            <a:r>
              <a:rPr lang="en-US" dirty="0" smtClean="0"/>
              <a:t> </a:t>
            </a:r>
            <a:r>
              <a:rPr lang="en-US" dirty="0" err="1" smtClean="0"/>
              <a:t>benaderen</a:t>
            </a:r>
            <a:r>
              <a:rPr lang="en-US" dirty="0" smtClean="0"/>
              <a:t> met </a:t>
            </a:r>
            <a:r>
              <a:rPr lang="en-US" dirty="0" err="1" smtClean="0"/>
              <a:t>nieuwe</a:t>
            </a:r>
            <a:r>
              <a:rPr lang="en-US" dirty="0" smtClean="0"/>
              <a:t> skills,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kritische</a:t>
            </a:r>
            <a:r>
              <a:rPr lang="en-US" dirty="0" smtClean="0"/>
              <a:t> </a:t>
            </a:r>
            <a:r>
              <a:rPr lang="en-US" dirty="0" err="1" smtClean="0"/>
              <a:t>reflectie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Lessen </a:t>
            </a:r>
            <a:r>
              <a:rPr lang="en-US" dirty="0" err="1" smtClean="0"/>
              <a:t>leren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uitdagingen</a:t>
            </a:r>
            <a:r>
              <a:rPr lang="en-US" dirty="0" smtClean="0"/>
              <a:t>: wat </a:t>
            </a:r>
            <a:r>
              <a:rPr lang="en-US" dirty="0" err="1" smtClean="0"/>
              <a:t>willen</a:t>
            </a:r>
            <a:r>
              <a:rPr lang="en-US" dirty="0" smtClean="0"/>
              <a:t> we </a:t>
            </a:r>
            <a:r>
              <a:rPr lang="en-US" dirty="0" err="1" smtClean="0"/>
              <a:t>zijn</a:t>
            </a:r>
            <a:r>
              <a:rPr lang="en-US" dirty="0" smtClean="0"/>
              <a:t> en wat </a:t>
            </a:r>
            <a:r>
              <a:rPr lang="en-US" dirty="0" err="1" smtClean="0"/>
              <a:t>doen</a:t>
            </a:r>
            <a:r>
              <a:rPr lang="en-US" dirty="0" smtClean="0"/>
              <a:t> we?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Breed (met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belanghebbenden</a:t>
            </a:r>
            <a:r>
              <a:rPr lang="en-US" dirty="0" smtClean="0"/>
              <a:t>), maar met focus (</a:t>
            </a:r>
            <a:r>
              <a:rPr lang="en-US" dirty="0" err="1" smtClean="0"/>
              <a:t>overzichtelijk</a:t>
            </a:r>
            <a:r>
              <a:rPr lang="en-US" dirty="0" smtClean="0"/>
              <a:t>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69126"/>
          </a:xfrm>
        </p:spPr>
        <p:txBody>
          <a:bodyPr/>
          <a:lstStyle/>
          <a:p>
            <a:r>
              <a:rPr lang="en-US" dirty="0" err="1" smtClean="0"/>
              <a:t>Leidende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6994"/>
            <a:ext cx="10018713" cy="40494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Van </a:t>
            </a:r>
            <a:r>
              <a:rPr lang="en-US" dirty="0" err="1" smtClean="0"/>
              <a:t>ethische</a:t>
            </a:r>
            <a:r>
              <a:rPr lang="en-US" dirty="0" smtClean="0"/>
              <a:t> </a:t>
            </a:r>
            <a:r>
              <a:rPr lang="en-US" dirty="0" err="1" smtClean="0"/>
              <a:t>uitgangspunten</a:t>
            </a:r>
            <a:r>
              <a:rPr lang="en-US" dirty="0" smtClean="0"/>
              <a:t> (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we, wat </a:t>
            </a:r>
            <a:r>
              <a:rPr lang="en-US" dirty="0" err="1" smtClean="0"/>
              <a:t>doen</a:t>
            </a:r>
            <a:r>
              <a:rPr lang="en-US" dirty="0" smtClean="0"/>
              <a:t> we?)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eidende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Fundamenteel</a:t>
            </a:r>
            <a:r>
              <a:rPr lang="en-US" dirty="0" smtClean="0"/>
              <a:t>: </a:t>
            </a:r>
            <a:r>
              <a:rPr lang="en-US" dirty="0" err="1" smtClean="0"/>
              <a:t>mens</a:t>
            </a:r>
            <a:r>
              <a:rPr lang="en-US" dirty="0" smtClean="0"/>
              <a:t> en (</a:t>
            </a:r>
            <a:r>
              <a:rPr lang="en-US" dirty="0" err="1" smtClean="0"/>
              <a:t>sociale</a:t>
            </a:r>
            <a:r>
              <a:rPr lang="en-US" dirty="0" smtClean="0"/>
              <a:t> en </a:t>
            </a:r>
            <a:r>
              <a:rPr lang="en-US" dirty="0" err="1" smtClean="0"/>
              <a:t>fysieke</a:t>
            </a:r>
            <a:r>
              <a:rPr lang="en-US" dirty="0" smtClean="0"/>
              <a:t>) </a:t>
            </a:r>
            <a:r>
              <a:rPr lang="en-US" dirty="0" err="1" smtClean="0"/>
              <a:t>omgeving</a:t>
            </a:r>
            <a:r>
              <a:rPr lang="en-US" dirty="0" smtClean="0"/>
              <a:t> </a:t>
            </a:r>
            <a:r>
              <a:rPr lang="en-US" dirty="0" err="1" smtClean="0"/>
              <a:t>staan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Visie</a:t>
            </a:r>
            <a:r>
              <a:rPr lang="en-US" dirty="0" smtClean="0"/>
              <a:t> WWZ: </a:t>
            </a: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inwoner</a:t>
            </a:r>
            <a:r>
              <a:rPr lang="en-US" dirty="0" smtClean="0"/>
              <a:t> van </a:t>
            </a:r>
            <a:r>
              <a:rPr lang="en-US" dirty="0" err="1" smtClean="0"/>
              <a:t>gemeente</a:t>
            </a:r>
            <a:r>
              <a:rPr lang="en-US" dirty="0" smtClean="0"/>
              <a:t> </a:t>
            </a:r>
            <a:r>
              <a:rPr lang="en-US" dirty="0" err="1" smtClean="0"/>
              <a:t>Veere</a:t>
            </a:r>
            <a:r>
              <a:rPr lang="en-US" dirty="0" smtClean="0"/>
              <a:t> zit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unieke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r>
              <a:rPr lang="en-US" dirty="0" smtClean="0"/>
              <a:t> die </a:t>
            </a:r>
            <a:r>
              <a:rPr lang="en-US" dirty="0" err="1" smtClean="0"/>
              <a:t>maatwerk</a:t>
            </a:r>
            <a:r>
              <a:rPr lang="en-US" dirty="0" smtClean="0"/>
              <a:t> </a:t>
            </a:r>
            <a:r>
              <a:rPr lang="en-US" dirty="0" err="1" smtClean="0"/>
              <a:t>vereist</a:t>
            </a:r>
            <a:r>
              <a:rPr lang="en-US" dirty="0" smtClean="0"/>
              <a:t>. (Maar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financiele</a:t>
            </a:r>
            <a:r>
              <a:rPr lang="en-US" dirty="0" smtClean="0"/>
              <a:t> en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kaders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err="1" smtClean="0"/>
              <a:t>Energietransitie</a:t>
            </a:r>
            <a:r>
              <a:rPr lang="en-US" dirty="0" smtClean="0"/>
              <a:t>: de </a:t>
            </a:r>
            <a:r>
              <a:rPr lang="en-US" dirty="0" err="1" smtClean="0"/>
              <a:t>vervuiler</a:t>
            </a:r>
            <a:r>
              <a:rPr lang="en-US" dirty="0" smtClean="0"/>
              <a:t> </a:t>
            </a:r>
            <a:r>
              <a:rPr lang="en-US" dirty="0" err="1" smtClean="0"/>
              <a:t>betaalt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ontdekken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: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,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17" y="3450751"/>
            <a:ext cx="2695809" cy="2661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158" y="3447834"/>
            <a:ext cx="2664066" cy="2664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16081" r="9113" b="11956"/>
          <a:stretch/>
        </p:blipFill>
        <p:spPr>
          <a:xfrm>
            <a:off x="9040256" y="3453723"/>
            <a:ext cx="2273696" cy="26581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60120"/>
          </a:xfrm>
        </p:spPr>
        <p:txBody>
          <a:bodyPr/>
          <a:lstStyle/>
          <a:p>
            <a:r>
              <a:rPr lang="en-US" dirty="0" err="1" smtClean="0"/>
              <a:t>Ouroboros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45921"/>
            <a:ext cx="10018714" cy="1624148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Ouroboros</a:t>
            </a:r>
            <a:r>
              <a:rPr lang="nl-NL" dirty="0" smtClean="0"/>
              <a:t> betekent staart-eter, een slang die zich zelf opeet en op die manier een eeuwige cirkel vormt.</a:t>
            </a:r>
            <a:endParaRPr lang="nl-NL" dirty="0"/>
          </a:p>
          <a:p>
            <a:r>
              <a:rPr lang="nl-NL" dirty="0"/>
              <a:t>Het symboliseert de cyclische aard van de natuur, het eeuwige terugkeren en de eenheid van </a:t>
            </a:r>
            <a:r>
              <a:rPr lang="nl-NL" dirty="0" smtClean="0"/>
              <a:t>alles.</a:t>
            </a:r>
          </a:p>
        </p:txBody>
      </p:sp>
    </p:spTree>
    <p:extLst>
      <p:ext uri="{BB962C8B-B14F-4D97-AF65-F5344CB8AC3E}">
        <p14:creationId xmlns:p14="http://schemas.microsoft.com/office/powerpoint/2010/main" val="35765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28750</TotalTime>
  <Words>263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Samen doen, samen leren,    Samen doen, samen leren,       Samen doen, samen leren,            … in maatschappelijke uitdagingen - living labs - duurzame, samen lerende maatschappij</vt:lpstr>
      <vt:lpstr>Living lab</vt:lpstr>
      <vt:lpstr>PowerPoint Presentation</vt:lpstr>
      <vt:lpstr>Twee/drie vragen</vt:lpstr>
      <vt:lpstr>PowerPoint Presentation</vt:lpstr>
      <vt:lpstr>PowerPoint Presentation</vt:lpstr>
      <vt:lpstr>Driedubbelslag</vt:lpstr>
      <vt:lpstr>Leidende principes</vt:lpstr>
      <vt:lpstr>Ouroboros</vt:lpstr>
      <vt:lpstr>PowerPoint Presentation</vt:lpstr>
    </vt:vector>
  </TitlesOfParts>
  <Company>HZ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Expertise Management</dc:title>
  <dc:creator>H. de Bruin</dc:creator>
  <cp:lastModifiedBy>H. de Bruin</cp:lastModifiedBy>
  <cp:revision>154</cp:revision>
  <dcterms:created xsi:type="dcterms:W3CDTF">2015-09-20T10:51:11Z</dcterms:created>
  <dcterms:modified xsi:type="dcterms:W3CDTF">2019-01-22T12:45:47Z</dcterms:modified>
</cp:coreProperties>
</file>